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2" r:id="rId1"/>
  </p:sldMasterIdLst>
  <p:notesMasterIdLst>
    <p:notesMasterId r:id="rId16"/>
  </p:notesMasterIdLst>
  <p:sldIdLst>
    <p:sldId id="282" r:id="rId2"/>
    <p:sldId id="260" r:id="rId3"/>
    <p:sldId id="270" r:id="rId4"/>
    <p:sldId id="269" r:id="rId5"/>
    <p:sldId id="267" r:id="rId6"/>
    <p:sldId id="280" r:id="rId7"/>
    <p:sldId id="281" r:id="rId8"/>
    <p:sldId id="271" r:id="rId9"/>
    <p:sldId id="278" r:id="rId10"/>
    <p:sldId id="272" r:id="rId11"/>
    <p:sldId id="274" r:id="rId12"/>
    <p:sldId id="279" r:id="rId13"/>
    <p:sldId id="283" r:id="rId14"/>
    <p:sldId id="284" r:id="rId15"/>
  </p:sldIdLst>
  <p:sldSz cx="5588000" cy="2794000"/>
  <p:notesSz cx="6858000" cy="9144000"/>
  <p:embeddedFontLst>
    <p:embeddedFont>
      <p:font typeface="Bebas Neue Bold" panose="020B0606020202050201" charset="0"/>
      <p:bold r:id="rId17"/>
    </p:embeddedFont>
    <p:embeddedFont>
      <p:font typeface="Bebas Neue Regular" panose="00000500000000000000" pitchFamily="50" charset="0"/>
      <p:regular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Calibri Light" panose="020F0302020204030204" pitchFamily="34" charset="0"/>
      <p:regular r:id="rId23"/>
      <p:italic r:id="rId24"/>
    </p:embeddedFont>
    <p:embeddedFont>
      <p:font typeface="Open Sans Light" panose="020B0306030504020204" pitchFamily="34" charset="0"/>
      <p:regular r:id="rId25"/>
      <p:italic r:id="rId2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66"/>
    <a:srgbClr val="F8A83E"/>
    <a:srgbClr val="008080"/>
    <a:srgbClr val="EA0000"/>
    <a:srgbClr val="34AEA2"/>
    <a:srgbClr val="4AD2A8"/>
    <a:srgbClr val="FF9900"/>
    <a:srgbClr val="FEDDB0"/>
    <a:srgbClr val="FFF3C5"/>
    <a:srgbClr val="00A1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6357" autoAdjust="0"/>
  </p:normalViewPr>
  <p:slideViewPr>
    <p:cSldViewPr snapToGrid="0">
      <p:cViewPr varScale="1">
        <p:scale>
          <a:sx n="119" d="100"/>
          <a:sy n="119" d="100"/>
        </p:scale>
        <p:origin x="102" y="1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9B75E0-D790-412E-85E4-EA78BE82F53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1143000"/>
            <a:ext cx="61722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8240EA-8F0F-48D3-A549-42E19DA30C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329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29733" rtl="0" eaLnBrk="1" latinLnBrk="0" hangingPunct="1">
      <a:defRPr sz="433" kern="1200">
        <a:solidFill>
          <a:schemeClr val="tx1"/>
        </a:solidFill>
        <a:latin typeface="+mn-lt"/>
        <a:ea typeface="+mn-ea"/>
        <a:cs typeface="+mn-cs"/>
      </a:defRPr>
    </a:lvl1pPr>
    <a:lvl2pPr marL="164866" algn="l" defTabSz="329733" rtl="0" eaLnBrk="1" latinLnBrk="0" hangingPunct="1">
      <a:defRPr sz="433" kern="1200">
        <a:solidFill>
          <a:schemeClr val="tx1"/>
        </a:solidFill>
        <a:latin typeface="+mn-lt"/>
        <a:ea typeface="+mn-ea"/>
        <a:cs typeface="+mn-cs"/>
      </a:defRPr>
    </a:lvl2pPr>
    <a:lvl3pPr marL="329733" algn="l" defTabSz="329733" rtl="0" eaLnBrk="1" latinLnBrk="0" hangingPunct="1">
      <a:defRPr sz="433" kern="1200">
        <a:solidFill>
          <a:schemeClr val="tx1"/>
        </a:solidFill>
        <a:latin typeface="+mn-lt"/>
        <a:ea typeface="+mn-ea"/>
        <a:cs typeface="+mn-cs"/>
      </a:defRPr>
    </a:lvl3pPr>
    <a:lvl4pPr marL="494599" algn="l" defTabSz="329733" rtl="0" eaLnBrk="1" latinLnBrk="0" hangingPunct="1">
      <a:defRPr sz="433" kern="1200">
        <a:solidFill>
          <a:schemeClr val="tx1"/>
        </a:solidFill>
        <a:latin typeface="+mn-lt"/>
        <a:ea typeface="+mn-ea"/>
        <a:cs typeface="+mn-cs"/>
      </a:defRPr>
    </a:lvl4pPr>
    <a:lvl5pPr marL="659465" algn="l" defTabSz="329733" rtl="0" eaLnBrk="1" latinLnBrk="0" hangingPunct="1">
      <a:defRPr sz="433" kern="1200">
        <a:solidFill>
          <a:schemeClr val="tx1"/>
        </a:solidFill>
        <a:latin typeface="+mn-lt"/>
        <a:ea typeface="+mn-ea"/>
        <a:cs typeface="+mn-cs"/>
      </a:defRPr>
    </a:lvl5pPr>
    <a:lvl6pPr marL="824332" algn="l" defTabSz="329733" rtl="0" eaLnBrk="1" latinLnBrk="0" hangingPunct="1">
      <a:defRPr sz="433" kern="1200">
        <a:solidFill>
          <a:schemeClr val="tx1"/>
        </a:solidFill>
        <a:latin typeface="+mn-lt"/>
        <a:ea typeface="+mn-ea"/>
        <a:cs typeface="+mn-cs"/>
      </a:defRPr>
    </a:lvl6pPr>
    <a:lvl7pPr marL="989198" algn="l" defTabSz="329733" rtl="0" eaLnBrk="1" latinLnBrk="0" hangingPunct="1">
      <a:defRPr sz="433" kern="1200">
        <a:solidFill>
          <a:schemeClr val="tx1"/>
        </a:solidFill>
        <a:latin typeface="+mn-lt"/>
        <a:ea typeface="+mn-ea"/>
        <a:cs typeface="+mn-cs"/>
      </a:defRPr>
    </a:lvl7pPr>
    <a:lvl8pPr marL="1154064" algn="l" defTabSz="329733" rtl="0" eaLnBrk="1" latinLnBrk="0" hangingPunct="1">
      <a:defRPr sz="433" kern="1200">
        <a:solidFill>
          <a:schemeClr val="tx1"/>
        </a:solidFill>
        <a:latin typeface="+mn-lt"/>
        <a:ea typeface="+mn-ea"/>
        <a:cs typeface="+mn-cs"/>
      </a:defRPr>
    </a:lvl8pPr>
    <a:lvl9pPr marL="1318931" algn="l" defTabSz="329733" rtl="0" eaLnBrk="1" latinLnBrk="0" hangingPunct="1">
      <a:defRPr sz="43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8500" y="457259"/>
            <a:ext cx="4191000" cy="972726"/>
          </a:xfrm>
        </p:spPr>
        <p:txBody>
          <a:bodyPr anchor="b"/>
          <a:lstStyle>
            <a:lvl1pPr algn="ctr">
              <a:defRPr sz="244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8500" y="1467497"/>
            <a:ext cx="4191000" cy="674570"/>
          </a:xfrm>
        </p:spPr>
        <p:txBody>
          <a:bodyPr/>
          <a:lstStyle>
            <a:lvl1pPr marL="0" indent="0" algn="ctr">
              <a:buNone/>
              <a:defRPr sz="978"/>
            </a:lvl1pPr>
            <a:lvl2pPr marL="186263" indent="0" algn="ctr">
              <a:buNone/>
              <a:defRPr sz="815"/>
            </a:lvl2pPr>
            <a:lvl3pPr marL="372527" indent="0" algn="ctr">
              <a:buNone/>
              <a:defRPr sz="733"/>
            </a:lvl3pPr>
            <a:lvl4pPr marL="558790" indent="0" algn="ctr">
              <a:buNone/>
              <a:defRPr sz="652"/>
            </a:lvl4pPr>
            <a:lvl5pPr marL="745053" indent="0" algn="ctr">
              <a:buNone/>
              <a:defRPr sz="652"/>
            </a:lvl5pPr>
            <a:lvl6pPr marL="931316" indent="0" algn="ctr">
              <a:buNone/>
              <a:defRPr sz="652"/>
            </a:lvl6pPr>
            <a:lvl7pPr marL="1117580" indent="0" algn="ctr">
              <a:buNone/>
              <a:defRPr sz="652"/>
            </a:lvl7pPr>
            <a:lvl8pPr marL="1303843" indent="0" algn="ctr">
              <a:buNone/>
              <a:defRPr sz="652"/>
            </a:lvl8pPr>
            <a:lvl9pPr marL="1490106" indent="0" algn="ctr">
              <a:buNone/>
              <a:defRPr sz="65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14E09-2D0F-435F-8CA1-85EB4A7333BB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727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14E09-2D0F-435F-8CA1-85EB4A7333BB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352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998912" y="148755"/>
            <a:ext cx="1204913" cy="236778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4175" y="148755"/>
            <a:ext cx="3544888" cy="236778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14E09-2D0F-435F-8CA1-85EB4A7333BB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690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14E09-2D0F-435F-8CA1-85EB4A7333BB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38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265" y="696560"/>
            <a:ext cx="4819650" cy="1162226"/>
          </a:xfrm>
        </p:spPr>
        <p:txBody>
          <a:bodyPr anchor="b"/>
          <a:lstStyle>
            <a:lvl1pPr>
              <a:defRPr sz="244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265" y="1869782"/>
            <a:ext cx="4819650" cy="611187"/>
          </a:xfrm>
        </p:spPr>
        <p:txBody>
          <a:bodyPr/>
          <a:lstStyle>
            <a:lvl1pPr marL="0" indent="0">
              <a:buNone/>
              <a:defRPr sz="978">
                <a:solidFill>
                  <a:schemeClr val="tx1">
                    <a:tint val="75000"/>
                  </a:schemeClr>
                </a:solidFill>
              </a:defRPr>
            </a:lvl1pPr>
            <a:lvl2pPr marL="186263" indent="0">
              <a:buNone/>
              <a:defRPr sz="815">
                <a:solidFill>
                  <a:schemeClr val="tx1">
                    <a:tint val="75000"/>
                  </a:schemeClr>
                </a:solidFill>
              </a:defRPr>
            </a:lvl2pPr>
            <a:lvl3pPr marL="372527" indent="0">
              <a:buNone/>
              <a:defRPr sz="733">
                <a:solidFill>
                  <a:schemeClr val="tx1">
                    <a:tint val="75000"/>
                  </a:schemeClr>
                </a:solidFill>
              </a:defRPr>
            </a:lvl3pPr>
            <a:lvl4pPr marL="558790" indent="0">
              <a:buNone/>
              <a:defRPr sz="652">
                <a:solidFill>
                  <a:schemeClr val="tx1">
                    <a:tint val="75000"/>
                  </a:schemeClr>
                </a:solidFill>
              </a:defRPr>
            </a:lvl4pPr>
            <a:lvl5pPr marL="745053" indent="0">
              <a:buNone/>
              <a:defRPr sz="652">
                <a:solidFill>
                  <a:schemeClr val="tx1">
                    <a:tint val="75000"/>
                  </a:schemeClr>
                </a:solidFill>
              </a:defRPr>
            </a:lvl5pPr>
            <a:lvl6pPr marL="931316" indent="0">
              <a:buNone/>
              <a:defRPr sz="652">
                <a:solidFill>
                  <a:schemeClr val="tx1">
                    <a:tint val="75000"/>
                  </a:schemeClr>
                </a:solidFill>
              </a:defRPr>
            </a:lvl6pPr>
            <a:lvl7pPr marL="1117580" indent="0">
              <a:buNone/>
              <a:defRPr sz="652">
                <a:solidFill>
                  <a:schemeClr val="tx1">
                    <a:tint val="75000"/>
                  </a:schemeClr>
                </a:solidFill>
              </a:defRPr>
            </a:lvl7pPr>
            <a:lvl8pPr marL="1303843" indent="0">
              <a:buNone/>
              <a:defRPr sz="652">
                <a:solidFill>
                  <a:schemeClr val="tx1">
                    <a:tint val="75000"/>
                  </a:schemeClr>
                </a:solidFill>
              </a:defRPr>
            </a:lvl8pPr>
            <a:lvl9pPr marL="1490106" indent="0">
              <a:buNone/>
              <a:defRPr sz="65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14E09-2D0F-435F-8CA1-85EB4A7333BB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752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4175" y="743773"/>
            <a:ext cx="2374900" cy="17727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28925" y="743773"/>
            <a:ext cx="2374900" cy="17727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14E09-2D0F-435F-8CA1-85EB4A7333BB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522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903" y="148755"/>
            <a:ext cx="4819650" cy="5400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4903" y="684918"/>
            <a:ext cx="2363986" cy="335668"/>
          </a:xfrm>
        </p:spPr>
        <p:txBody>
          <a:bodyPr anchor="b"/>
          <a:lstStyle>
            <a:lvl1pPr marL="0" indent="0">
              <a:buNone/>
              <a:defRPr sz="978" b="1"/>
            </a:lvl1pPr>
            <a:lvl2pPr marL="186263" indent="0">
              <a:buNone/>
              <a:defRPr sz="815" b="1"/>
            </a:lvl2pPr>
            <a:lvl3pPr marL="372527" indent="0">
              <a:buNone/>
              <a:defRPr sz="733" b="1"/>
            </a:lvl3pPr>
            <a:lvl4pPr marL="558790" indent="0">
              <a:buNone/>
              <a:defRPr sz="652" b="1"/>
            </a:lvl4pPr>
            <a:lvl5pPr marL="745053" indent="0">
              <a:buNone/>
              <a:defRPr sz="652" b="1"/>
            </a:lvl5pPr>
            <a:lvl6pPr marL="931316" indent="0">
              <a:buNone/>
              <a:defRPr sz="652" b="1"/>
            </a:lvl6pPr>
            <a:lvl7pPr marL="1117580" indent="0">
              <a:buNone/>
              <a:defRPr sz="652" b="1"/>
            </a:lvl7pPr>
            <a:lvl8pPr marL="1303843" indent="0">
              <a:buNone/>
              <a:defRPr sz="652" b="1"/>
            </a:lvl8pPr>
            <a:lvl9pPr marL="1490106" indent="0">
              <a:buNone/>
              <a:defRPr sz="65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4903" y="1020586"/>
            <a:ext cx="2363986" cy="15011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28925" y="684918"/>
            <a:ext cx="2375628" cy="335668"/>
          </a:xfrm>
        </p:spPr>
        <p:txBody>
          <a:bodyPr anchor="b"/>
          <a:lstStyle>
            <a:lvl1pPr marL="0" indent="0">
              <a:buNone/>
              <a:defRPr sz="978" b="1"/>
            </a:lvl1pPr>
            <a:lvl2pPr marL="186263" indent="0">
              <a:buNone/>
              <a:defRPr sz="815" b="1"/>
            </a:lvl2pPr>
            <a:lvl3pPr marL="372527" indent="0">
              <a:buNone/>
              <a:defRPr sz="733" b="1"/>
            </a:lvl3pPr>
            <a:lvl4pPr marL="558790" indent="0">
              <a:buNone/>
              <a:defRPr sz="652" b="1"/>
            </a:lvl4pPr>
            <a:lvl5pPr marL="745053" indent="0">
              <a:buNone/>
              <a:defRPr sz="652" b="1"/>
            </a:lvl5pPr>
            <a:lvl6pPr marL="931316" indent="0">
              <a:buNone/>
              <a:defRPr sz="652" b="1"/>
            </a:lvl6pPr>
            <a:lvl7pPr marL="1117580" indent="0">
              <a:buNone/>
              <a:defRPr sz="652" b="1"/>
            </a:lvl7pPr>
            <a:lvl8pPr marL="1303843" indent="0">
              <a:buNone/>
              <a:defRPr sz="652" b="1"/>
            </a:lvl8pPr>
            <a:lvl9pPr marL="1490106" indent="0">
              <a:buNone/>
              <a:defRPr sz="65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828925" y="1020586"/>
            <a:ext cx="2375628" cy="15011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14E09-2D0F-435F-8CA1-85EB4A7333BB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094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14E09-2D0F-435F-8CA1-85EB4A7333BB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706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14E09-2D0F-435F-8CA1-85EB4A7333BB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93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903" y="186267"/>
            <a:ext cx="1802275" cy="651933"/>
          </a:xfrm>
        </p:spPr>
        <p:txBody>
          <a:bodyPr anchor="b"/>
          <a:lstStyle>
            <a:lvl1pPr>
              <a:defRPr sz="130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75628" y="402284"/>
            <a:ext cx="2828925" cy="1985551"/>
          </a:xfrm>
        </p:spPr>
        <p:txBody>
          <a:bodyPr/>
          <a:lstStyle>
            <a:lvl1pPr>
              <a:defRPr sz="1304"/>
            </a:lvl1pPr>
            <a:lvl2pPr>
              <a:defRPr sz="1141"/>
            </a:lvl2pPr>
            <a:lvl3pPr>
              <a:defRPr sz="978"/>
            </a:lvl3pPr>
            <a:lvl4pPr>
              <a:defRPr sz="815"/>
            </a:lvl4pPr>
            <a:lvl5pPr>
              <a:defRPr sz="815"/>
            </a:lvl5pPr>
            <a:lvl6pPr>
              <a:defRPr sz="815"/>
            </a:lvl6pPr>
            <a:lvl7pPr>
              <a:defRPr sz="815"/>
            </a:lvl7pPr>
            <a:lvl8pPr>
              <a:defRPr sz="815"/>
            </a:lvl8pPr>
            <a:lvl9pPr>
              <a:defRPr sz="81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4903" y="838200"/>
            <a:ext cx="1802275" cy="1552869"/>
          </a:xfrm>
        </p:spPr>
        <p:txBody>
          <a:bodyPr/>
          <a:lstStyle>
            <a:lvl1pPr marL="0" indent="0">
              <a:buNone/>
              <a:defRPr sz="652"/>
            </a:lvl1pPr>
            <a:lvl2pPr marL="186263" indent="0">
              <a:buNone/>
              <a:defRPr sz="570"/>
            </a:lvl2pPr>
            <a:lvl3pPr marL="372527" indent="0">
              <a:buNone/>
              <a:defRPr sz="489"/>
            </a:lvl3pPr>
            <a:lvl4pPr marL="558790" indent="0">
              <a:buNone/>
              <a:defRPr sz="407"/>
            </a:lvl4pPr>
            <a:lvl5pPr marL="745053" indent="0">
              <a:buNone/>
              <a:defRPr sz="407"/>
            </a:lvl5pPr>
            <a:lvl6pPr marL="931316" indent="0">
              <a:buNone/>
              <a:defRPr sz="407"/>
            </a:lvl6pPr>
            <a:lvl7pPr marL="1117580" indent="0">
              <a:buNone/>
              <a:defRPr sz="407"/>
            </a:lvl7pPr>
            <a:lvl8pPr marL="1303843" indent="0">
              <a:buNone/>
              <a:defRPr sz="407"/>
            </a:lvl8pPr>
            <a:lvl9pPr marL="1490106" indent="0">
              <a:buNone/>
              <a:defRPr sz="40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14E09-2D0F-435F-8CA1-85EB4A7333BB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987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903" y="186267"/>
            <a:ext cx="1802275" cy="651933"/>
          </a:xfrm>
        </p:spPr>
        <p:txBody>
          <a:bodyPr anchor="b"/>
          <a:lstStyle>
            <a:lvl1pPr>
              <a:defRPr sz="130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75628" y="402284"/>
            <a:ext cx="2828925" cy="1985551"/>
          </a:xfrm>
        </p:spPr>
        <p:txBody>
          <a:bodyPr anchor="t"/>
          <a:lstStyle>
            <a:lvl1pPr marL="0" indent="0">
              <a:buNone/>
              <a:defRPr sz="1304"/>
            </a:lvl1pPr>
            <a:lvl2pPr marL="186263" indent="0">
              <a:buNone/>
              <a:defRPr sz="1141"/>
            </a:lvl2pPr>
            <a:lvl3pPr marL="372527" indent="0">
              <a:buNone/>
              <a:defRPr sz="978"/>
            </a:lvl3pPr>
            <a:lvl4pPr marL="558790" indent="0">
              <a:buNone/>
              <a:defRPr sz="815"/>
            </a:lvl4pPr>
            <a:lvl5pPr marL="745053" indent="0">
              <a:buNone/>
              <a:defRPr sz="815"/>
            </a:lvl5pPr>
            <a:lvl6pPr marL="931316" indent="0">
              <a:buNone/>
              <a:defRPr sz="815"/>
            </a:lvl6pPr>
            <a:lvl7pPr marL="1117580" indent="0">
              <a:buNone/>
              <a:defRPr sz="815"/>
            </a:lvl7pPr>
            <a:lvl8pPr marL="1303843" indent="0">
              <a:buNone/>
              <a:defRPr sz="815"/>
            </a:lvl8pPr>
            <a:lvl9pPr marL="1490106" indent="0">
              <a:buNone/>
              <a:defRPr sz="81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4903" y="838200"/>
            <a:ext cx="1802275" cy="1552869"/>
          </a:xfrm>
        </p:spPr>
        <p:txBody>
          <a:bodyPr/>
          <a:lstStyle>
            <a:lvl1pPr marL="0" indent="0">
              <a:buNone/>
              <a:defRPr sz="652"/>
            </a:lvl1pPr>
            <a:lvl2pPr marL="186263" indent="0">
              <a:buNone/>
              <a:defRPr sz="570"/>
            </a:lvl2pPr>
            <a:lvl3pPr marL="372527" indent="0">
              <a:buNone/>
              <a:defRPr sz="489"/>
            </a:lvl3pPr>
            <a:lvl4pPr marL="558790" indent="0">
              <a:buNone/>
              <a:defRPr sz="407"/>
            </a:lvl4pPr>
            <a:lvl5pPr marL="745053" indent="0">
              <a:buNone/>
              <a:defRPr sz="407"/>
            </a:lvl5pPr>
            <a:lvl6pPr marL="931316" indent="0">
              <a:buNone/>
              <a:defRPr sz="407"/>
            </a:lvl6pPr>
            <a:lvl7pPr marL="1117580" indent="0">
              <a:buNone/>
              <a:defRPr sz="407"/>
            </a:lvl7pPr>
            <a:lvl8pPr marL="1303843" indent="0">
              <a:buNone/>
              <a:defRPr sz="407"/>
            </a:lvl8pPr>
            <a:lvl9pPr marL="1490106" indent="0">
              <a:buNone/>
              <a:defRPr sz="40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14E09-2D0F-435F-8CA1-85EB4A7333BB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13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4175" y="148755"/>
            <a:ext cx="4819650" cy="5400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4175" y="743773"/>
            <a:ext cx="4819650" cy="1772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4175" y="2589624"/>
            <a:ext cx="1257300" cy="1487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314E09-2D0F-435F-8CA1-85EB4A7333BB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51025" y="2589624"/>
            <a:ext cx="1885950" cy="1487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46525" y="2589624"/>
            <a:ext cx="1257300" cy="1487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995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72527" rtl="0" eaLnBrk="1" latinLnBrk="0" hangingPunct="1">
        <a:lnSpc>
          <a:spcPct val="90000"/>
        </a:lnSpc>
        <a:spcBef>
          <a:spcPct val="0"/>
        </a:spcBef>
        <a:buNone/>
        <a:defRPr sz="179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3132" indent="-93132" algn="l" defTabSz="372527" rtl="0" eaLnBrk="1" latinLnBrk="0" hangingPunct="1">
        <a:lnSpc>
          <a:spcPct val="90000"/>
        </a:lnSpc>
        <a:spcBef>
          <a:spcPts val="407"/>
        </a:spcBef>
        <a:buFont typeface="Arial" panose="020B0604020202020204" pitchFamily="34" charset="0"/>
        <a:buChar char="•"/>
        <a:defRPr sz="1141" kern="1200">
          <a:solidFill>
            <a:schemeClr val="tx1"/>
          </a:solidFill>
          <a:latin typeface="+mn-lt"/>
          <a:ea typeface="+mn-ea"/>
          <a:cs typeface="+mn-cs"/>
        </a:defRPr>
      </a:lvl1pPr>
      <a:lvl2pPr marL="279395" indent="-93132" algn="l" defTabSz="372527" rtl="0" eaLnBrk="1" latinLnBrk="0" hangingPunct="1">
        <a:lnSpc>
          <a:spcPct val="90000"/>
        </a:lnSpc>
        <a:spcBef>
          <a:spcPts val="204"/>
        </a:spcBef>
        <a:buFont typeface="Arial" panose="020B0604020202020204" pitchFamily="34" charset="0"/>
        <a:buChar char="•"/>
        <a:defRPr sz="978" kern="1200">
          <a:solidFill>
            <a:schemeClr val="tx1"/>
          </a:solidFill>
          <a:latin typeface="+mn-lt"/>
          <a:ea typeface="+mn-ea"/>
          <a:cs typeface="+mn-cs"/>
        </a:defRPr>
      </a:lvl2pPr>
      <a:lvl3pPr marL="465658" indent="-93132" algn="l" defTabSz="372527" rtl="0" eaLnBrk="1" latinLnBrk="0" hangingPunct="1">
        <a:lnSpc>
          <a:spcPct val="90000"/>
        </a:lnSpc>
        <a:spcBef>
          <a:spcPts val="204"/>
        </a:spcBef>
        <a:buFont typeface="Arial" panose="020B0604020202020204" pitchFamily="34" charset="0"/>
        <a:buChar char="•"/>
        <a:defRPr sz="815" kern="1200">
          <a:solidFill>
            <a:schemeClr val="tx1"/>
          </a:solidFill>
          <a:latin typeface="+mn-lt"/>
          <a:ea typeface="+mn-ea"/>
          <a:cs typeface="+mn-cs"/>
        </a:defRPr>
      </a:lvl3pPr>
      <a:lvl4pPr marL="651921" indent="-93132" algn="l" defTabSz="372527" rtl="0" eaLnBrk="1" latinLnBrk="0" hangingPunct="1">
        <a:lnSpc>
          <a:spcPct val="90000"/>
        </a:lnSpc>
        <a:spcBef>
          <a:spcPts val="204"/>
        </a:spcBef>
        <a:buFont typeface="Arial" panose="020B0604020202020204" pitchFamily="34" charset="0"/>
        <a:buChar char="•"/>
        <a:defRPr sz="733" kern="1200">
          <a:solidFill>
            <a:schemeClr val="tx1"/>
          </a:solidFill>
          <a:latin typeface="+mn-lt"/>
          <a:ea typeface="+mn-ea"/>
          <a:cs typeface="+mn-cs"/>
        </a:defRPr>
      </a:lvl4pPr>
      <a:lvl5pPr marL="838185" indent="-93132" algn="l" defTabSz="372527" rtl="0" eaLnBrk="1" latinLnBrk="0" hangingPunct="1">
        <a:lnSpc>
          <a:spcPct val="90000"/>
        </a:lnSpc>
        <a:spcBef>
          <a:spcPts val="204"/>
        </a:spcBef>
        <a:buFont typeface="Arial" panose="020B0604020202020204" pitchFamily="34" charset="0"/>
        <a:buChar char="•"/>
        <a:defRPr sz="733" kern="1200">
          <a:solidFill>
            <a:schemeClr val="tx1"/>
          </a:solidFill>
          <a:latin typeface="+mn-lt"/>
          <a:ea typeface="+mn-ea"/>
          <a:cs typeface="+mn-cs"/>
        </a:defRPr>
      </a:lvl5pPr>
      <a:lvl6pPr marL="1024448" indent="-93132" algn="l" defTabSz="372527" rtl="0" eaLnBrk="1" latinLnBrk="0" hangingPunct="1">
        <a:lnSpc>
          <a:spcPct val="90000"/>
        </a:lnSpc>
        <a:spcBef>
          <a:spcPts val="204"/>
        </a:spcBef>
        <a:buFont typeface="Arial" panose="020B0604020202020204" pitchFamily="34" charset="0"/>
        <a:buChar char="•"/>
        <a:defRPr sz="733" kern="1200">
          <a:solidFill>
            <a:schemeClr val="tx1"/>
          </a:solidFill>
          <a:latin typeface="+mn-lt"/>
          <a:ea typeface="+mn-ea"/>
          <a:cs typeface="+mn-cs"/>
        </a:defRPr>
      </a:lvl6pPr>
      <a:lvl7pPr marL="1210711" indent="-93132" algn="l" defTabSz="372527" rtl="0" eaLnBrk="1" latinLnBrk="0" hangingPunct="1">
        <a:lnSpc>
          <a:spcPct val="90000"/>
        </a:lnSpc>
        <a:spcBef>
          <a:spcPts val="204"/>
        </a:spcBef>
        <a:buFont typeface="Arial" panose="020B0604020202020204" pitchFamily="34" charset="0"/>
        <a:buChar char="•"/>
        <a:defRPr sz="733" kern="1200">
          <a:solidFill>
            <a:schemeClr val="tx1"/>
          </a:solidFill>
          <a:latin typeface="+mn-lt"/>
          <a:ea typeface="+mn-ea"/>
          <a:cs typeface="+mn-cs"/>
        </a:defRPr>
      </a:lvl7pPr>
      <a:lvl8pPr marL="1396975" indent="-93132" algn="l" defTabSz="372527" rtl="0" eaLnBrk="1" latinLnBrk="0" hangingPunct="1">
        <a:lnSpc>
          <a:spcPct val="90000"/>
        </a:lnSpc>
        <a:spcBef>
          <a:spcPts val="204"/>
        </a:spcBef>
        <a:buFont typeface="Arial" panose="020B0604020202020204" pitchFamily="34" charset="0"/>
        <a:buChar char="•"/>
        <a:defRPr sz="733" kern="1200">
          <a:solidFill>
            <a:schemeClr val="tx1"/>
          </a:solidFill>
          <a:latin typeface="+mn-lt"/>
          <a:ea typeface="+mn-ea"/>
          <a:cs typeface="+mn-cs"/>
        </a:defRPr>
      </a:lvl8pPr>
      <a:lvl9pPr marL="1583238" indent="-93132" algn="l" defTabSz="372527" rtl="0" eaLnBrk="1" latinLnBrk="0" hangingPunct="1">
        <a:lnSpc>
          <a:spcPct val="90000"/>
        </a:lnSpc>
        <a:spcBef>
          <a:spcPts val="204"/>
        </a:spcBef>
        <a:buFont typeface="Arial" panose="020B0604020202020204" pitchFamily="34" charset="0"/>
        <a:buChar char="•"/>
        <a:defRPr sz="7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2527" rtl="0" eaLnBrk="1" latinLnBrk="0" hangingPunct="1">
        <a:defRPr sz="733" kern="1200">
          <a:solidFill>
            <a:schemeClr val="tx1"/>
          </a:solidFill>
          <a:latin typeface="+mn-lt"/>
          <a:ea typeface="+mn-ea"/>
          <a:cs typeface="+mn-cs"/>
        </a:defRPr>
      </a:lvl1pPr>
      <a:lvl2pPr marL="186263" algn="l" defTabSz="372527" rtl="0" eaLnBrk="1" latinLnBrk="0" hangingPunct="1">
        <a:defRPr sz="733" kern="1200">
          <a:solidFill>
            <a:schemeClr val="tx1"/>
          </a:solidFill>
          <a:latin typeface="+mn-lt"/>
          <a:ea typeface="+mn-ea"/>
          <a:cs typeface="+mn-cs"/>
        </a:defRPr>
      </a:lvl2pPr>
      <a:lvl3pPr marL="372527" algn="l" defTabSz="372527" rtl="0" eaLnBrk="1" latinLnBrk="0" hangingPunct="1">
        <a:defRPr sz="733" kern="1200">
          <a:solidFill>
            <a:schemeClr val="tx1"/>
          </a:solidFill>
          <a:latin typeface="+mn-lt"/>
          <a:ea typeface="+mn-ea"/>
          <a:cs typeface="+mn-cs"/>
        </a:defRPr>
      </a:lvl3pPr>
      <a:lvl4pPr marL="558790" algn="l" defTabSz="372527" rtl="0" eaLnBrk="1" latinLnBrk="0" hangingPunct="1">
        <a:defRPr sz="733" kern="1200">
          <a:solidFill>
            <a:schemeClr val="tx1"/>
          </a:solidFill>
          <a:latin typeface="+mn-lt"/>
          <a:ea typeface="+mn-ea"/>
          <a:cs typeface="+mn-cs"/>
        </a:defRPr>
      </a:lvl4pPr>
      <a:lvl5pPr marL="745053" algn="l" defTabSz="372527" rtl="0" eaLnBrk="1" latinLnBrk="0" hangingPunct="1">
        <a:defRPr sz="733" kern="1200">
          <a:solidFill>
            <a:schemeClr val="tx1"/>
          </a:solidFill>
          <a:latin typeface="+mn-lt"/>
          <a:ea typeface="+mn-ea"/>
          <a:cs typeface="+mn-cs"/>
        </a:defRPr>
      </a:lvl5pPr>
      <a:lvl6pPr marL="931316" algn="l" defTabSz="372527" rtl="0" eaLnBrk="1" latinLnBrk="0" hangingPunct="1">
        <a:defRPr sz="733" kern="1200">
          <a:solidFill>
            <a:schemeClr val="tx1"/>
          </a:solidFill>
          <a:latin typeface="+mn-lt"/>
          <a:ea typeface="+mn-ea"/>
          <a:cs typeface="+mn-cs"/>
        </a:defRPr>
      </a:lvl6pPr>
      <a:lvl7pPr marL="1117580" algn="l" defTabSz="372527" rtl="0" eaLnBrk="1" latinLnBrk="0" hangingPunct="1">
        <a:defRPr sz="733" kern="1200">
          <a:solidFill>
            <a:schemeClr val="tx1"/>
          </a:solidFill>
          <a:latin typeface="+mn-lt"/>
          <a:ea typeface="+mn-ea"/>
          <a:cs typeface="+mn-cs"/>
        </a:defRPr>
      </a:lvl7pPr>
      <a:lvl8pPr marL="1303843" algn="l" defTabSz="372527" rtl="0" eaLnBrk="1" latinLnBrk="0" hangingPunct="1">
        <a:defRPr sz="733" kern="1200">
          <a:solidFill>
            <a:schemeClr val="tx1"/>
          </a:solidFill>
          <a:latin typeface="+mn-lt"/>
          <a:ea typeface="+mn-ea"/>
          <a:cs typeface="+mn-cs"/>
        </a:defRPr>
      </a:lvl8pPr>
      <a:lvl9pPr marL="1490106" algn="l" defTabSz="372527" rtl="0" eaLnBrk="1" latinLnBrk="0" hangingPunct="1">
        <a:defRPr sz="7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B4F47A8-5AD5-4CDA-8DF8-DD5995AED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340" y="-62491"/>
            <a:ext cx="4131129" cy="925790"/>
          </a:xfrm>
        </p:spPr>
        <p:txBody>
          <a:bodyPr/>
          <a:lstStyle/>
          <a:p>
            <a:r>
              <a:rPr lang="en-US" dirty="0"/>
              <a:t>Instructions to export for Twitter: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7EE6866-F02C-40AD-B0D1-5F037DDF4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340" y="701976"/>
            <a:ext cx="4131129" cy="3039030"/>
          </a:xfrm>
        </p:spPr>
        <p:txBody>
          <a:bodyPr/>
          <a:lstStyle/>
          <a:p>
            <a:r>
              <a:rPr lang="en-US" dirty="0"/>
              <a:t>File &gt; Save As </a:t>
            </a:r>
          </a:p>
          <a:p>
            <a:r>
              <a:rPr lang="en-US" dirty="0"/>
              <a:t>Click the drop-down beneath the file name.</a:t>
            </a:r>
          </a:p>
          <a:p>
            <a:r>
              <a:rPr lang="en-US" dirty="0"/>
              <a:t>Select PNG Portable Network Graphics Format.</a:t>
            </a:r>
          </a:p>
          <a:p>
            <a:r>
              <a:rPr lang="en-US" dirty="0"/>
              <a:t>Click Save.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AD0AD80-A80C-FF01-70F2-58BD206B491D}"/>
              </a:ext>
            </a:extLst>
          </p:cNvPr>
          <p:cNvSpPr txBox="1">
            <a:spLocks/>
          </p:cNvSpPr>
          <p:nvPr/>
        </p:nvSpPr>
        <p:spPr>
          <a:xfrm>
            <a:off x="462340" y="1347209"/>
            <a:ext cx="4131129" cy="9257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37252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9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Replace icon: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1825F58-4189-840C-C04F-BCE361259054}"/>
              </a:ext>
            </a:extLst>
          </p:cNvPr>
          <p:cNvSpPr txBox="1">
            <a:spLocks/>
          </p:cNvSpPr>
          <p:nvPr/>
        </p:nvSpPr>
        <p:spPr>
          <a:xfrm>
            <a:off x="462340" y="2022776"/>
            <a:ext cx="4131129" cy="30390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3132" indent="-93132" algn="l" defTabSz="372527" rtl="0" eaLnBrk="1" latinLnBrk="0" hangingPunct="1">
              <a:lnSpc>
                <a:spcPct val="90000"/>
              </a:lnSpc>
              <a:spcBef>
                <a:spcPts val="407"/>
              </a:spcBef>
              <a:buFont typeface="Arial" panose="020B0604020202020204" pitchFamily="34" charset="0"/>
              <a:buChar char="•"/>
              <a:defRPr sz="114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9395" indent="-93132" algn="l" defTabSz="372527" rtl="0" eaLnBrk="1" latinLnBrk="0" hangingPunct="1">
              <a:lnSpc>
                <a:spcPct val="90000"/>
              </a:lnSpc>
              <a:spcBef>
                <a:spcPts val="204"/>
              </a:spcBef>
              <a:buFont typeface="Arial" panose="020B0604020202020204" pitchFamily="34" charset="0"/>
              <a:buChar char="•"/>
              <a:defRPr sz="9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5658" indent="-93132" algn="l" defTabSz="372527" rtl="0" eaLnBrk="1" latinLnBrk="0" hangingPunct="1">
              <a:lnSpc>
                <a:spcPct val="90000"/>
              </a:lnSpc>
              <a:spcBef>
                <a:spcPts val="204"/>
              </a:spcBef>
              <a:buFont typeface="Arial" panose="020B0604020202020204" pitchFamily="34" charset="0"/>
              <a:buChar char="•"/>
              <a:defRPr sz="8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51921" indent="-93132" algn="l" defTabSz="372527" rtl="0" eaLnBrk="1" latinLnBrk="0" hangingPunct="1">
              <a:lnSpc>
                <a:spcPct val="90000"/>
              </a:lnSpc>
              <a:spcBef>
                <a:spcPts val="204"/>
              </a:spcBef>
              <a:buFont typeface="Arial" panose="020B0604020202020204" pitchFamily="34" charset="0"/>
              <a:buChar char="•"/>
              <a:defRPr sz="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38185" indent="-93132" algn="l" defTabSz="372527" rtl="0" eaLnBrk="1" latinLnBrk="0" hangingPunct="1">
              <a:lnSpc>
                <a:spcPct val="90000"/>
              </a:lnSpc>
              <a:spcBef>
                <a:spcPts val="204"/>
              </a:spcBef>
              <a:buFont typeface="Arial" panose="020B0604020202020204" pitchFamily="34" charset="0"/>
              <a:buChar char="•"/>
              <a:defRPr sz="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24448" indent="-93132" algn="l" defTabSz="372527" rtl="0" eaLnBrk="1" latinLnBrk="0" hangingPunct="1">
              <a:lnSpc>
                <a:spcPct val="90000"/>
              </a:lnSpc>
              <a:spcBef>
                <a:spcPts val="204"/>
              </a:spcBef>
              <a:buFont typeface="Arial" panose="020B0604020202020204" pitchFamily="34" charset="0"/>
              <a:buChar char="•"/>
              <a:defRPr sz="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10711" indent="-93132" algn="l" defTabSz="372527" rtl="0" eaLnBrk="1" latinLnBrk="0" hangingPunct="1">
              <a:lnSpc>
                <a:spcPct val="90000"/>
              </a:lnSpc>
              <a:spcBef>
                <a:spcPts val="204"/>
              </a:spcBef>
              <a:buFont typeface="Arial" panose="020B0604020202020204" pitchFamily="34" charset="0"/>
              <a:buChar char="•"/>
              <a:defRPr sz="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96975" indent="-93132" algn="l" defTabSz="372527" rtl="0" eaLnBrk="1" latinLnBrk="0" hangingPunct="1">
              <a:lnSpc>
                <a:spcPct val="90000"/>
              </a:lnSpc>
              <a:spcBef>
                <a:spcPts val="204"/>
              </a:spcBef>
              <a:buFont typeface="Arial" panose="020B0604020202020204" pitchFamily="34" charset="0"/>
              <a:buChar char="•"/>
              <a:defRPr sz="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83238" indent="-93132" algn="l" defTabSz="372527" rtl="0" eaLnBrk="1" latinLnBrk="0" hangingPunct="1">
              <a:lnSpc>
                <a:spcPct val="90000"/>
              </a:lnSpc>
              <a:spcBef>
                <a:spcPts val="204"/>
              </a:spcBef>
              <a:buFont typeface="Arial" panose="020B0604020202020204" pitchFamily="34" charset="0"/>
              <a:buChar char="•"/>
              <a:defRPr sz="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Right click icon &gt; change picture.</a:t>
            </a:r>
          </a:p>
        </p:txBody>
      </p:sp>
    </p:spTree>
    <p:extLst>
      <p:ext uri="{BB962C8B-B14F-4D97-AF65-F5344CB8AC3E}">
        <p14:creationId xmlns:p14="http://schemas.microsoft.com/office/powerpoint/2010/main" val="16757361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2464B4E-DCCF-4B26-A148-A8E47D2B45E2}"/>
              </a:ext>
            </a:extLst>
          </p:cNvPr>
          <p:cNvSpPr txBox="1"/>
          <p:nvPr/>
        </p:nvSpPr>
        <p:spPr>
          <a:xfrm>
            <a:off x="75556" y="2474183"/>
            <a:ext cx="4863007" cy="285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7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CELEBRATE LIBRARY WEEK 2023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36EA2AE-3BD5-465E-AF65-3C30C5C5583F}"/>
              </a:ext>
            </a:extLst>
          </p:cNvPr>
          <p:cNvSpPr txBox="1">
            <a:spLocks/>
          </p:cNvSpPr>
          <p:nvPr/>
        </p:nvSpPr>
        <p:spPr>
          <a:xfrm>
            <a:off x="707731" y="529305"/>
            <a:ext cx="4172539" cy="486954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794" dirty="0">
                <a:solidFill>
                  <a:schemeClr val="bg1"/>
                </a:solidFill>
                <a:latin typeface="Bebas Neue Bold" panose="020B0606020202050201" pitchFamily="34" charset="0"/>
              </a:rPr>
              <a:t>Last year (library name) received</a:t>
            </a:r>
            <a:endParaRPr lang="en-US" sz="1397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8106E7F-EEB1-4EED-B1BE-8196BE2F22C5}"/>
              </a:ext>
            </a:extLst>
          </p:cNvPr>
          <p:cNvSpPr txBox="1">
            <a:spLocks/>
          </p:cNvSpPr>
          <p:nvPr/>
        </p:nvSpPr>
        <p:spPr>
          <a:xfrm>
            <a:off x="1618072" y="1822040"/>
            <a:ext cx="3762375" cy="439086"/>
          </a:xfrm>
          <a:prstGeom prst="rect">
            <a:avLst/>
          </a:prstGeom>
        </p:spPr>
        <p:txBody>
          <a:bodyPr vert="horz" lIns="31931" tIns="15966" rIns="31931" bIns="15966" rtlCol="0">
            <a:normAutofit fontScale="92500" lnSpcReduction="100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073" dirty="0">
                <a:solidFill>
                  <a:schemeClr val="accent6">
                    <a:lumMod val="50000"/>
                  </a:schemeClr>
                </a:solidFill>
                <a:latin typeface="Bebas Neue Bold" panose="020B0606020202050201" pitchFamily="34" charset="0"/>
              </a:rPr>
              <a:t>Website visits</a:t>
            </a:r>
            <a:endParaRPr lang="en-US" sz="1676" dirty="0">
              <a:solidFill>
                <a:schemeClr val="accent6">
                  <a:lumMod val="50000"/>
                </a:schemeClr>
              </a:solidFill>
              <a:latin typeface="Bebas Neue Bold" panose="020B0606020202050201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45A2F29-82D9-4259-BCC9-29D59FB6CADF}"/>
              </a:ext>
            </a:extLst>
          </p:cNvPr>
          <p:cNvSpPr txBox="1">
            <a:spLocks/>
          </p:cNvSpPr>
          <p:nvPr/>
        </p:nvSpPr>
        <p:spPr>
          <a:xfrm>
            <a:off x="2275137" y="1050783"/>
            <a:ext cx="2384381" cy="1135060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321" dirty="0">
                <a:solidFill>
                  <a:schemeClr val="bg1"/>
                </a:solidFill>
                <a:latin typeface="Bebas Neue Bold" panose="020B0606020202050201" pitchFamily="34" charset="0"/>
              </a:rPr>
              <a:t>0,000 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F6C5574-0B1B-46FD-956C-C48D7650CA0A}"/>
              </a:ext>
            </a:extLst>
          </p:cNvPr>
          <p:cNvSpPr txBox="1">
            <a:spLocks/>
          </p:cNvSpPr>
          <p:nvPr/>
        </p:nvSpPr>
        <p:spPr>
          <a:xfrm>
            <a:off x="550094" y="98157"/>
            <a:ext cx="4487813" cy="1236819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165"/>
              </a:lnSpc>
              <a:spcBef>
                <a:spcPts val="0"/>
              </a:spcBef>
              <a:buNone/>
            </a:pPr>
            <a:r>
              <a:rPr lang="en-US" sz="1397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NUMBERS-</a:t>
            </a:r>
            <a:endParaRPr lang="en-US" sz="838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2F559A-7910-4BDF-BC39-0769C9B0CD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91" b="7891"/>
          <a:stretch/>
        </p:blipFill>
        <p:spPr>
          <a:xfrm>
            <a:off x="928482" y="858700"/>
            <a:ext cx="1802119" cy="1519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8253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AD2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D988B4F-9247-4CD6-8403-79B4295501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478" y="430133"/>
            <a:ext cx="1737623" cy="1739362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36EA2AE-3BD5-465E-AF65-3C30C5C5583F}"/>
              </a:ext>
            </a:extLst>
          </p:cNvPr>
          <p:cNvSpPr txBox="1">
            <a:spLocks/>
          </p:cNvSpPr>
          <p:nvPr/>
        </p:nvSpPr>
        <p:spPr>
          <a:xfrm>
            <a:off x="707731" y="440842"/>
            <a:ext cx="4172539" cy="486954"/>
          </a:xfrm>
          <a:prstGeom prst="rect">
            <a:avLst/>
          </a:prstGeom>
        </p:spPr>
        <p:txBody>
          <a:bodyPr vert="horz" lIns="31931" tIns="15966" rIns="31931" bIns="15966" rtlCol="0">
            <a:normAutofit fontScale="925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305" dirty="0">
                <a:solidFill>
                  <a:schemeClr val="bg1"/>
                </a:solidFill>
                <a:latin typeface="Bebas Neue Bold" panose="020B0606020202050201" pitchFamily="34" charset="0"/>
              </a:rPr>
              <a:t>Last year, (library name) planned &amp; hosted</a:t>
            </a:r>
            <a:endParaRPr lang="en-US" sz="1117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B3868A9-5145-40CE-B7E5-9402DD5A2C6D}"/>
              </a:ext>
            </a:extLst>
          </p:cNvPr>
          <p:cNvSpPr txBox="1">
            <a:spLocks/>
          </p:cNvSpPr>
          <p:nvPr/>
        </p:nvSpPr>
        <p:spPr>
          <a:xfrm>
            <a:off x="2593980" y="1594979"/>
            <a:ext cx="2571046" cy="739976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80000"/>
              </a:lnSpc>
              <a:spcBef>
                <a:spcPts val="0"/>
              </a:spcBef>
            </a:pPr>
            <a:r>
              <a:rPr lang="en-US" sz="2514" dirty="0">
                <a:solidFill>
                  <a:schemeClr val="bg1"/>
                </a:solidFill>
                <a:latin typeface="Bebas Neue Bold" panose="020B0606020202050201" pitchFamily="34" charset="0"/>
              </a:rPr>
              <a:t>total PROGRAMS</a:t>
            </a:r>
            <a:endParaRPr lang="en-US" sz="1257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49635CC-3504-4B21-A180-54B545EDD6EA}"/>
              </a:ext>
            </a:extLst>
          </p:cNvPr>
          <p:cNvSpPr txBox="1">
            <a:spLocks/>
          </p:cNvSpPr>
          <p:nvPr/>
        </p:nvSpPr>
        <p:spPr>
          <a:xfrm>
            <a:off x="1886818" y="920941"/>
            <a:ext cx="2336058" cy="801082"/>
          </a:xfrm>
          <a:prstGeom prst="rect">
            <a:avLst/>
          </a:prstGeom>
        </p:spPr>
        <p:txBody>
          <a:bodyPr vert="horz" lIns="31931" tIns="15966" rIns="31931" bIns="15966" rtlCol="0">
            <a:normAutofit fontScale="92500" lnSpcReduction="1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321" dirty="0">
                <a:solidFill>
                  <a:schemeClr val="bg1"/>
                </a:solidFill>
                <a:latin typeface="Bebas Neue Bold" panose="020B0606020202050201" pitchFamily="34" charset="0"/>
              </a:rPr>
              <a:t>000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F6C5574-0B1B-46FD-956C-C48D7650CA0A}"/>
              </a:ext>
            </a:extLst>
          </p:cNvPr>
          <p:cNvSpPr txBox="1">
            <a:spLocks/>
          </p:cNvSpPr>
          <p:nvPr/>
        </p:nvSpPr>
        <p:spPr>
          <a:xfrm>
            <a:off x="550094" y="98157"/>
            <a:ext cx="4487813" cy="1236819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165"/>
              </a:lnSpc>
              <a:spcBef>
                <a:spcPts val="0"/>
              </a:spcBef>
              <a:buNone/>
            </a:pPr>
            <a:r>
              <a:rPr lang="en-US" sz="1397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NUMBERS-</a:t>
            </a:r>
            <a:endParaRPr lang="en-US" sz="838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EB4EA63-1CC8-487F-B80E-3E8A642566D5}"/>
              </a:ext>
            </a:extLst>
          </p:cNvPr>
          <p:cNvSpPr txBox="1">
            <a:spLocks/>
          </p:cNvSpPr>
          <p:nvPr/>
        </p:nvSpPr>
        <p:spPr>
          <a:xfrm>
            <a:off x="1356591" y="2095495"/>
            <a:ext cx="1132416" cy="515326"/>
          </a:xfrm>
          <a:prstGeom prst="rect">
            <a:avLst/>
          </a:prstGeom>
        </p:spPr>
        <p:txBody>
          <a:bodyPr vert="horz" lIns="31931" tIns="15966" rIns="31931" bIns="15966" rtlCol="0">
            <a:normAutofit fontScale="550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67" dirty="0">
                <a:solidFill>
                  <a:srgbClr val="006666"/>
                </a:solidFill>
                <a:latin typeface="Bebas Neue Bold" panose="020B0606020202050201" pitchFamily="34" charset="0"/>
              </a:rPr>
              <a:t>ATTENDED BY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BE9C18B-869D-47D1-A81C-3FBF2CEA6DC7}"/>
              </a:ext>
            </a:extLst>
          </p:cNvPr>
          <p:cNvSpPr txBox="1">
            <a:spLocks/>
          </p:cNvSpPr>
          <p:nvPr/>
        </p:nvSpPr>
        <p:spPr>
          <a:xfrm>
            <a:off x="2306994" y="1935764"/>
            <a:ext cx="1330792" cy="566505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67" dirty="0">
                <a:solidFill>
                  <a:srgbClr val="006666"/>
                </a:solidFill>
                <a:latin typeface="Bebas Neue Bold" panose="020B0606020202050201" pitchFamily="34" charset="0"/>
              </a:rPr>
              <a:t>0,000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AB42D52-AB0B-4578-8613-62E873306EAC}"/>
              </a:ext>
            </a:extLst>
          </p:cNvPr>
          <p:cNvSpPr txBox="1">
            <a:spLocks/>
          </p:cNvSpPr>
          <p:nvPr/>
        </p:nvSpPr>
        <p:spPr>
          <a:xfrm>
            <a:off x="3301144" y="1986943"/>
            <a:ext cx="1030458" cy="515326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514" dirty="0">
                <a:solidFill>
                  <a:srgbClr val="006666"/>
                </a:solidFill>
                <a:latin typeface="Bebas Neue Bold" panose="020B0606020202050201" pitchFamily="34" charset="0"/>
              </a:rPr>
              <a:t>PEOPLE</a:t>
            </a:r>
            <a:endParaRPr lang="en-US" sz="1397" dirty="0">
              <a:solidFill>
                <a:srgbClr val="006666"/>
              </a:solidFill>
              <a:latin typeface="Bebas Neue Bold" panose="020B0606020202050201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B8072E9-A03B-4DA6-84E0-DE2C6D8206CA}"/>
              </a:ext>
            </a:extLst>
          </p:cNvPr>
          <p:cNvSpPr txBox="1"/>
          <p:nvPr/>
        </p:nvSpPr>
        <p:spPr>
          <a:xfrm>
            <a:off x="67010" y="2476781"/>
            <a:ext cx="4863007" cy="285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7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CELEBRATE LIBRARY WEEK 2023</a:t>
            </a:r>
          </a:p>
        </p:txBody>
      </p:sp>
    </p:spTree>
    <p:extLst>
      <p:ext uri="{BB962C8B-B14F-4D97-AF65-F5344CB8AC3E}">
        <p14:creationId xmlns:p14="http://schemas.microsoft.com/office/powerpoint/2010/main" val="17682281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AE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E57387A-4F9A-470D-9D2C-AECB1F1BC173}"/>
              </a:ext>
            </a:extLst>
          </p:cNvPr>
          <p:cNvSpPr txBox="1">
            <a:spLocks/>
          </p:cNvSpPr>
          <p:nvPr/>
        </p:nvSpPr>
        <p:spPr>
          <a:xfrm>
            <a:off x="1541691" y="292122"/>
            <a:ext cx="2950445" cy="1918556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br>
              <a:rPr lang="en-US" sz="2305" dirty="0">
                <a:solidFill>
                  <a:schemeClr val="bg1"/>
                </a:solidFill>
                <a:latin typeface="Bebas Neue Bold" panose="020B0606020202050201" pitchFamily="34" charset="0"/>
              </a:rPr>
            </a:br>
            <a:r>
              <a:rPr lang="en-US" sz="8346" dirty="0">
                <a:solidFill>
                  <a:schemeClr val="bg1"/>
                </a:solidFill>
                <a:latin typeface="Bebas Neue Bold" panose="020B0606020202050201" pitchFamily="34" charset="0"/>
              </a:rPr>
              <a:t>000</a:t>
            </a:r>
            <a:endParaRPr lang="en-US" sz="1536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0424459-FB60-4985-B345-7B748D3FDD0E}"/>
              </a:ext>
            </a:extLst>
          </p:cNvPr>
          <p:cNvSpPr txBox="1">
            <a:spLocks/>
          </p:cNvSpPr>
          <p:nvPr/>
        </p:nvSpPr>
        <p:spPr>
          <a:xfrm>
            <a:off x="546145" y="191452"/>
            <a:ext cx="4487813" cy="1236819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165"/>
              </a:lnSpc>
              <a:spcBef>
                <a:spcPts val="0"/>
              </a:spcBef>
              <a:buNone/>
            </a:pPr>
            <a:r>
              <a:rPr lang="en-US" sz="1886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NUMBERS-</a:t>
            </a:r>
            <a:endParaRPr lang="en-US" sz="1257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CAD1885-6E96-46F8-8915-2BEDDE93128B}"/>
              </a:ext>
            </a:extLst>
          </p:cNvPr>
          <p:cNvSpPr txBox="1">
            <a:spLocks/>
          </p:cNvSpPr>
          <p:nvPr/>
        </p:nvSpPr>
        <p:spPr>
          <a:xfrm>
            <a:off x="786898" y="1821453"/>
            <a:ext cx="4006305" cy="590859"/>
          </a:xfrm>
          <a:prstGeom prst="rect">
            <a:avLst/>
          </a:prstGeom>
        </p:spPr>
        <p:txBody>
          <a:bodyPr vert="horz" lIns="31931" tIns="15966" rIns="31931" bIns="15966" rtlCol="0">
            <a:no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165"/>
              </a:lnSpc>
              <a:spcBef>
                <a:spcPts val="0"/>
              </a:spcBef>
              <a:buNone/>
            </a:pPr>
            <a:r>
              <a:rPr lang="en-US" sz="2095" dirty="0">
                <a:solidFill>
                  <a:schemeClr val="accent1">
                    <a:lumMod val="50000"/>
                  </a:schemeClr>
                </a:solidFill>
                <a:latin typeface="Bebas Neue Bold" panose="020B0606020202050201" pitchFamily="34" charset="0"/>
              </a:rPr>
              <a:t>Internet hotspots </a:t>
            </a:r>
            <a:r>
              <a:rPr lang="en-US" sz="2095" dirty="0">
                <a:solidFill>
                  <a:schemeClr val="bg1"/>
                </a:solidFill>
                <a:latin typeface="Bebas Neue Bold" panose="020B0606020202050201" pitchFamily="34" charset="0"/>
              </a:rPr>
              <a:t>were lent out to residents last year</a:t>
            </a:r>
            <a:endParaRPr lang="en-US" sz="1257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5C88128-9705-4C35-B1EE-FBA6B9BEE1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94000" y="431563"/>
            <a:ext cx="1429638" cy="143107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D932E77-D95C-4341-8783-C7BC727DE93C}"/>
              </a:ext>
            </a:extLst>
          </p:cNvPr>
          <p:cNvSpPr txBox="1"/>
          <p:nvPr/>
        </p:nvSpPr>
        <p:spPr>
          <a:xfrm>
            <a:off x="67010" y="2476781"/>
            <a:ext cx="4863007" cy="285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7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CELEBRATE LIBRARY WEEK 2023</a:t>
            </a:r>
          </a:p>
        </p:txBody>
      </p:sp>
    </p:spTree>
    <p:extLst>
      <p:ext uri="{BB962C8B-B14F-4D97-AF65-F5344CB8AC3E}">
        <p14:creationId xmlns:p14="http://schemas.microsoft.com/office/powerpoint/2010/main" val="18004818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A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0424459-FB60-4985-B345-7B748D3FDD0E}"/>
              </a:ext>
            </a:extLst>
          </p:cNvPr>
          <p:cNvSpPr txBox="1">
            <a:spLocks/>
          </p:cNvSpPr>
          <p:nvPr/>
        </p:nvSpPr>
        <p:spPr>
          <a:xfrm>
            <a:off x="546145" y="-100275"/>
            <a:ext cx="4487813" cy="1236819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PATRON STORIES-</a:t>
            </a:r>
            <a:endParaRPr lang="en-US" sz="12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932E77-D95C-4341-8783-C7BC727DE93C}"/>
              </a:ext>
            </a:extLst>
          </p:cNvPr>
          <p:cNvSpPr txBox="1"/>
          <p:nvPr/>
        </p:nvSpPr>
        <p:spPr>
          <a:xfrm>
            <a:off x="67010" y="2476781"/>
            <a:ext cx="4863007" cy="285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7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CELEBRATE LIBRARY WEEK 2023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3DD17A6-0028-74AA-8D98-D664F06EED44}"/>
              </a:ext>
            </a:extLst>
          </p:cNvPr>
          <p:cNvSpPr txBox="1">
            <a:spLocks/>
          </p:cNvSpPr>
          <p:nvPr/>
        </p:nvSpPr>
        <p:spPr>
          <a:xfrm>
            <a:off x="2297593" y="420637"/>
            <a:ext cx="984916" cy="81598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br>
              <a:rPr lang="en-US" sz="6600" dirty="0">
                <a:solidFill>
                  <a:schemeClr val="bg1"/>
                </a:solidFill>
                <a:latin typeface="Bebas Neue Bold" panose="020B0606020202050201" pitchFamily="34" charset="0"/>
              </a:rPr>
            </a:br>
            <a:r>
              <a:rPr lang="en-US" sz="49200" dirty="0">
                <a:solidFill>
                  <a:schemeClr val="bg1"/>
                </a:solidFill>
                <a:latin typeface="Bebas Neue Bold" panose="020B0606020202050201" pitchFamily="34" charset="0"/>
              </a:rPr>
              <a:t>“</a:t>
            </a:r>
            <a:endParaRPr lang="en-US" sz="44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DAE5A14-91F4-F558-CDFF-25E69AF4121A}"/>
              </a:ext>
            </a:extLst>
          </p:cNvPr>
          <p:cNvSpPr txBox="1">
            <a:spLocks/>
          </p:cNvSpPr>
          <p:nvPr/>
        </p:nvSpPr>
        <p:spPr>
          <a:xfrm>
            <a:off x="427322" y="1215803"/>
            <a:ext cx="4754277" cy="1157560"/>
          </a:xfrm>
          <a:prstGeom prst="rect">
            <a:avLst/>
          </a:prstGeom>
        </p:spPr>
        <p:txBody>
          <a:bodyPr vert="horz" lIns="31931" tIns="15966" rIns="31931" bIns="15966" rtlCol="0">
            <a:no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dirty="0">
                <a:solidFill>
                  <a:schemeClr val="bg1"/>
                </a:solidFill>
                <a:latin typeface="Bebas Neue Regular" panose="00000500000000000000" pitchFamily="50" charset="0"/>
              </a:rPr>
              <a:t>Lorem ipsum dolor sit </a:t>
            </a:r>
            <a:r>
              <a:rPr lang="en-US" sz="24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amet</a:t>
            </a:r>
            <a:r>
              <a:rPr lang="en-US" sz="2400" dirty="0">
                <a:solidFill>
                  <a:schemeClr val="bg1"/>
                </a:solidFill>
                <a:latin typeface="Bebas Neue Regular" panose="00000500000000000000" pitchFamily="50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consectetur</a:t>
            </a:r>
            <a:r>
              <a:rPr lang="en-US" sz="2400" dirty="0">
                <a:solidFill>
                  <a:schemeClr val="bg1"/>
                </a:solidFill>
                <a:latin typeface="Bebas Neue Regular" panose="00000500000000000000" pitchFamily="50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adipiscing</a:t>
            </a:r>
            <a:r>
              <a:rPr lang="en-US" sz="2400" dirty="0">
                <a:solidFill>
                  <a:schemeClr val="bg1"/>
                </a:solidFill>
                <a:latin typeface="Bebas Neue Regular" panose="00000500000000000000" pitchFamily="50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elit</a:t>
            </a:r>
            <a:r>
              <a:rPr lang="en-US" sz="2400" dirty="0">
                <a:solidFill>
                  <a:schemeClr val="bg1"/>
                </a:solidFill>
                <a:latin typeface="Bebas Neue Regular" panose="00000500000000000000" pitchFamily="50" charset="0"/>
              </a:rPr>
              <a:t>. </a:t>
            </a:r>
            <a:r>
              <a:rPr lang="en-US" sz="24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Nullam</a:t>
            </a:r>
            <a:r>
              <a:rPr lang="en-US" sz="2400" dirty="0">
                <a:solidFill>
                  <a:schemeClr val="bg1"/>
                </a:solidFill>
                <a:latin typeface="Bebas Neue Regular" panose="00000500000000000000" pitchFamily="50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nec</a:t>
            </a:r>
            <a:r>
              <a:rPr lang="en-US" sz="2400" dirty="0">
                <a:solidFill>
                  <a:schemeClr val="bg1"/>
                </a:solidFill>
                <a:latin typeface="Bebas Neue Regular" panose="00000500000000000000" pitchFamily="50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nulla</a:t>
            </a:r>
            <a:r>
              <a:rPr lang="en-US" sz="2400" dirty="0">
                <a:solidFill>
                  <a:schemeClr val="bg1"/>
                </a:solidFill>
                <a:latin typeface="Bebas Neue Regular" panose="00000500000000000000" pitchFamily="50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quis</a:t>
            </a:r>
            <a:r>
              <a:rPr lang="en-US" sz="2400" dirty="0">
                <a:solidFill>
                  <a:schemeClr val="bg1"/>
                </a:solidFill>
                <a:latin typeface="Bebas Neue Regular" panose="00000500000000000000" pitchFamily="50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massa</a:t>
            </a:r>
            <a:r>
              <a:rPr lang="en-US" sz="2400" dirty="0">
                <a:solidFill>
                  <a:schemeClr val="bg1"/>
                </a:solidFill>
                <a:latin typeface="Bebas Neue Regular" panose="00000500000000000000" pitchFamily="50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ultrices</a:t>
            </a:r>
            <a:r>
              <a:rPr lang="en-US" sz="2400" dirty="0">
                <a:solidFill>
                  <a:schemeClr val="bg1"/>
                </a:solidFill>
                <a:latin typeface="Bebas Neue Regular" panose="00000500000000000000" pitchFamily="50" charset="0"/>
              </a:rPr>
              <a:t> lacinia. </a:t>
            </a:r>
            <a:endParaRPr lang="en-US" sz="1600" dirty="0">
              <a:solidFill>
                <a:schemeClr val="bg1"/>
              </a:solidFill>
              <a:latin typeface="Bebas Neue Regular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0238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E57387A-4F9A-470D-9D2C-AECB1F1BC173}"/>
              </a:ext>
            </a:extLst>
          </p:cNvPr>
          <p:cNvSpPr txBox="1">
            <a:spLocks/>
          </p:cNvSpPr>
          <p:nvPr/>
        </p:nvSpPr>
        <p:spPr>
          <a:xfrm>
            <a:off x="2156924" y="1137810"/>
            <a:ext cx="2950445" cy="708950"/>
          </a:xfrm>
          <a:prstGeom prst="rect">
            <a:avLst/>
          </a:prstGeom>
        </p:spPr>
        <p:txBody>
          <a:bodyPr vert="horz" lIns="31931" tIns="15966" rIns="31931" bIns="15966" rtlCol="0">
            <a:normAutofit fontScale="400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br>
              <a:rPr lang="en-US" sz="2305" dirty="0">
                <a:solidFill>
                  <a:schemeClr val="bg1"/>
                </a:solidFill>
                <a:latin typeface="Bebas Neue Bold" panose="020B0606020202050201" pitchFamily="34" charset="0"/>
              </a:rPr>
            </a:br>
            <a:r>
              <a:rPr lang="en-US" sz="9300" dirty="0">
                <a:solidFill>
                  <a:schemeClr val="bg1"/>
                </a:solidFill>
                <a:latin typeface="Bebas Neue Bold" panose="020B0606020202050201" pitchFamily="34" charset="0"/>
              </a:rPr>
              <a:t>lent out</a:t>
            </a:r>
            <a:endParaRPr lang="en-US" sz="3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0424459-FB60-4985-B345-7B748D3FDD0E}"/>
              </a:ext>
            </a:extLst>
          </p:cNvPr>
          <p:cNvSpPr txBox="1">
            <a:spLocks/>
          </p:cNvSpPr>
          <p:nvPr/>
        </p:nvSpPr>
        <p:spPr>
          <a:xfrm>
            <a:off x="546145" y="191452"/>
            <a:ext cx="4487813" cy="1236819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165"/>
              </a:lnSpc>
              <a:spcBef>
                <a:spcPts val="0"/>
              </a:spcBef>
              <a:buNone/>
            </a:pPr>
            <a:r>
              <a:rPr lang="en-US" sz="1886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LIBRARY OF THINGS-</a:t>
            </a:r>
            <a:endParaRPr lang="en-US" sz="1257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CAD1885-6E96-46F8-8915-2BEDDE93128B}"/>
              </a:ext>
            </a:extLst>
          </p:cNvPr>
          <p:cNvSpPr txBox="1">
            <a:spLocks/>
          </p:cNvSpPr>
          <p:nvPr/>
        </p:nvSpPr>
        <p:spPr>
          <a:xfrm>
            <a:off x="941406" y="1886647"/>
            <a:ext cx="3839112" cy="590859"/>
          </a:xfrm>
          <a:prstGeom prst="rect">
            <a:avLst/>
          </a:prstGeom>
        </p:spPr>
        <p:txBody>
          <a:bodyPr vert="horz" lIns="31931" tIns="15966" rIns="31931" bIns="15966" rtlCol="0">
            <a:no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165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Bebas Neue Bold" panose="020B0606020202050201" pitchFamily="34" charset="0"/>
              </a:rPr>
              <a:t>(BASKETBALLS)</a:t>
            </a:r>
            <a:endParaRPr lang="en-US" sz="1400" dirty="0">
              <a:solidFill>
                <a:schemeClr val="accent6">
                  <a:lumMod val="50000"/>
                </a:schemeClr>
              </a:solidFill>
              <a:latin typeface="Bebas Neue Bold" panose="020B0606020202050201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5C88128-9705-4C35-B1EE-FBA6B9BEE1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7128" y="939792"/>
            <a:ext cx="1445873" cy="144587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D932E77-D95C-4341-8783-C7BC727DE93C}"/>
              </a:ext>
            </a:extLst>
          </p:cNvPr>
          <p:cNvSpPr txBox="1"/>
          <p:nvPr/>
        </p:nvSpPr>
        <p:spPr>
          <a:xfrm>
            <a:off x="67010" y="2476781"/>
            <a:ext cx="4863007" cy="285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7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CELEBRATE LIBRARY WEEK 2023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7142DC2-3771-AB74-4B38-740E606CD6D6}"/>
              </a:ext>
            </a:extLst>
          </p:cNvPr>
          <p:cNvSpPr txBox="1">
            <a:spLocks/>
          </p:cNvSpPr>
          <p:nvPr/>
        </p:nvSpPr>
        <p:spPr>
          <a:xfrm>
            <a:off x="584119" y="665767"/>
            <a:ext cx="4485276" cy="590859"/>
          </a:xfrm>
          <a:prstGeom prst="rect">
            <a:avLst/>
          </a:prstGeom>
        </p:spPr>
        <p:txBody>
          <a:bodyPr vert="horz" lIns="31931" tIns="15966" rIns="31931" bIns="15966" rtlCol="0">
            <a:no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165"/>
              </a:lnSpc>
              <a:spcBef>
                <a:spcPts val="0"/>
              </a:spcBef>
              <a:buNone/>
            </a:pPr>
            <a:r>
              <a:rPr lang="en-US" sz="2800" dirty="0">
                <a:solidFill>
                  <a:schemeClr val="bg1"/>
                </a:solidFill>
                <a:latin typeface="Bebas Neue Bold" panose="020B0606020202050201" pitchFamily="34" charset="0"/>
              </a:rPr>
              <a:t>LAST YEAR [LIBRARY NAME]----</a:t>
            </a:r>
            <a:endParaRPr lang="en-US" sz="1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200253-7E2B-E8A7-F024-2B2D0B5D2D77}"/>
              </a:ext>
            </a:extLst>
          </p:cNvPr>
          <p:cNvSpPr txBox="1">
            <a:spLocks/>
          </p:cNvSpPr>
          <p:nvPr/>
        </p:nvSpPr>
        <p:spPr>
          <a:xfrm>
            <a:off x="3565000" y="806848"/>
            <a:ext cx="2950445" cy="1918556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8346" dirty="0">
                <a:solidFill>
                  <a:schemeClr val="bg1"/>
                </a:solidFill>
                <a:latin typeface="Bebas Neue Bold" panose="020B0606020202050201" pitchFamily="34" charset="0"/>
              </a:rPr>
              <a:t>000</a:t>
            </a:r>
            <a:endParaRPr lang="en-US" sz="1536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96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9417CED3-7987-4466-9379-38CB08F307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671" y="316434"/>
            <a:ext cx="1676938" cy="1678617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1D38A77-CB26-4F8A-9AA7-C66D9108984D}"/>
              </a:ext>
            </a:extLst>
          </p:cNvPr>
          <p:cNvSpPr txBox="1">
            <a:spLocks/>
          </p:cNvSpPr>
          <p:nvPr/>
        </p:nvSpPr>
        <p:spPr>
          <a:xfrm>
            <a:off x="1167648" y="813854"/>
            <a:ext cx="2854523" cy="1181197"/>
          </a:xfrm>
          <a:prstGeom prst="rect">
            <a:avLst/>
          </a:prstGeom>
        </p:spPr>
        <p:txBody>
          <a:bodyPr vert="horz" lIns="31931" tIns="15966" rIns="31931" bIns="15966" rtlCol="0">
            <a:normAutofit fontScale="925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9778" dirty="0">
                <a:solidFill>
                  <a:schemeClr val="bg1"/>
                </a:solidFill>
                <a:latin typeface="Bebas Neue Bold" panose="020B0606020202050201" pitchFamily="34" charset="0"/>
              </a:rPr>
              <a:t>00%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89CCB1-ECC4-41B1-B084-1B1EFD7CECF9}"/>
              </a:ext>
            </a:extLst>
          </p:cNvPr>
          <p:cNvSpPr txBox="1"/>
          <p:nvPr/>
        </p:nvSpPr>
        <p:spPr>
          <a:xfrm>
            <a:off x="67010" y="2476781"/>
            <a:ext cx="4863007" cy="285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7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CELEBRATE LIBRARY WEEK 2023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8C0DABC-3C63-422A-A541-2BA2CA21625F}"/>
              </a:ext>
            </a:extLst>
          </p:cNvPr>
          <p:cNvSpPr txBox="1">
            <a:spLocks/>
          </p:cNvSpPr>
          <p:nvPr/>
        </p:nvSpPr>
        <p:spPr>
          <a:xfrm>
            <a:off x="550094" y="290867"/>
            <a:ext cx="4487813" cy="1236819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165"/>
              </a:lnSpc>
              <a:spcBef>
                <a:spcPts val="0"/>
              </a:spcBef>
              <a:buNone/>
            </a:pPr>
            <a:r>
              <a:rPr lang="en-US" sz="1886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NUMBERS-</a:t>
            </a:r>
            <a:endParaRPr lang="en-US" sz="1257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950CB7B-BD3B-42AA-8FC4-8F7B1C5D0C0C}"/>
              </a:ext>
            </a:extLst>
          </p:cNvPr>
          <p:cNvSpPr txBox="1">
            <a:spLocks/>
          </p:cNvSpPr>
          <p:nvPr/>
        </p:nvSpPr>
        <p:spPr>
          <a:xfrm>
            <a:off x="781542" y="1808790"/>
            <a:ext cx="4024916" cy="1337552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619"/>
              </a:lnSpc>
              <a:spcBef>
                <a:spcPts val="0"/>
              </a:spcBef>
              <a:buNone/>
            </a:pPr>
            <a:r>
              <a:rPr lang="en-US" sz="3352" dirty="0">
                <a:solidFill>
                  <a:schemeClr val="bg1"/>
                </a:solidFill>
                <a:latin typeface="Bebas Neue Bold" panose="020B0606020202050201" pitchFamily="34" charset="0"/>
              </a:rPr>
              <a:t>Of the (name) community</a:t>
            </a:r>
            <a:br>
              <a:rPr lang="en-US" sz="1509" dirty="0">
                <a:solidFill>
                  <a:schemeClr val="bg1"/>
                </a:solidFill>
                <a:latin typeface="Bebas Neue Bold" panose="020B0606020202050201" pitchFamily="34" charset="0"/>
              </a:rPr>
            </a:br>
            <a:r>
              <a:rPr lang="en-US" sz="2514" dirty="0">
                <a:solidFill>
                  <a:schemeClr val="bg1"/>
                </a:solidFill>
                <a:latin typeface="Bebas Neue Bold" panose="020B0606020202050201" pitchFamily="34" charset="0"/>
              </a:rPr>
              <a:t>ARE</a:t>
            </a:r>
            <a:r>
              <a:rPr lang="en-US" sz="2514" dirty="0">
                <a:solidFill>
                  <a:srgbClr val="004D86"/>
                </a:solidFill>
                <a:latin typeface="Bebas Neue Bold" panose="020B0606020202050201" pitchFamily="34" charset="0"/>
              </a:rPr>
              <a:t> </a:t>
            </a:r>
            <a:r>
              <a:rPr lang="en-US" sz="2514" dirty="0">
                <a:solidFill>
                  <a:schemeClr val="accent6">
                    <a:lumMod val="50000"/>
                  </a:schemeClr>
                </a:solidFill>
                <a:latin typeface="Bebas Neue Bold" panose="020B0606020202050201" pitchFamily="34" charset="0"/>
              </a:rPr>
              <a:t>Active Library Card Holders</a:t>
            </a:r>
            <a:endParaRPr lang="en-US" sz="1383" dirty="0">
              <a:solidFill>
                <a:schemeClr val="accent6">
                  <a:lumMod val="50000"/>
                </a:schemeClr>
              </a:solidFill>
              <a:latin typeface="Bebas Neue Bold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223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AD2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E1DE97C-BB4C-421F-9D27-9092370E6AFA}"/>
              </a:ext>
            </a:extLst>
          </p:cNvPr>
          <p:cNvSpPr txBox="1">
            <a:spLocks/>
          </p:cNvSpPr>
          <p:nvPr/>
        </p:nvSpPr>
        <p:spPr>
          <a:xfrm>
            <a:off x="550094" y="423991"/>
            <a:ext cx="4487813" cy="1236819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165"/>
              </a:lnSpc>
              <a:spcBef>
                <a:spcPts val="0"/>
              </a:spcBef>
              <a:buNone/>
            </a:pPr>
            <a:r>
              <a:rPr lang="en-US" sz="1886" dirty="0">
                <a:solidFill>
                  <a:schemeClr val="bg1"/>
                </a:solidFill>
                <a:latin typeface="Bebas Neue Bold" panose="020B0606020202050201" pitchFamily="34" charset="0"/>
              </a:rPr>
              <a:t>Last year (library name) employed</a:t>
            </a:r>
            <a:endParaRPr lang="en-US" sz="1117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1E91C5A-45A4-4EE3-9806-318F28E136A6}"/>
              </a:ext>
            </a:extLst>
          </p:cNvPr>
          <p:cNvSpPr txBox="1">
            <a:spLocks/>
          </p:cNvSpPr>
          <p:nvPr/>
        </p:nvSpPr>
        <p:spPr>
          <a:xfrm>
            <a:off x="611052" y="1823857"/>
            <a:ext cx="4365897" cy="1486169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130"/>
              </a:lnSpc>
              <a:spcBef>
                <a:spcPts val="0"/>
              </a:spcBef>
            </a:pPr>
            <a:r>
              <a:rPr lang="en-US" sz="2514" dirty="0">
                <a:solidFill>
                  <a:srgbClr val="006666"/>
                </a:solidFill>
                <a:latin typeface="Bebas Neue Bold" panose="020B0606020202050201" pitchFamily="34" charset="0"/>
              </a:rPr>
              <a:t>Full-time Equivalent staff members, </a:t>
            </a:r>
            <a:r>
              <a:rPr lang="en-US" sz="2095" dirty="0">
                <a:solidFill>
                  <a:schemeClr val="bg1"/>
                </a:solidFill>
                <a:latin typeface="Bebas Neue Bold" panose="020B0606020202050201" pitchFamily="34" charset="0"/>
              </a:rPr>
              <a:t>including 0 professional librarians</a:t>
            </a:r>
          </a:p>
          <a:p>
            <a:pPr>
              <a:lnSpc>
                <a:spcPts val="2584"/>
              </a:lnSpc>
              <a:spcBef>
                <a:spcPts val="0"/>
              </a:spcBef>
            </a:pPr>
            <a:endParaRPr lang="en-US" sz="1536" dirty="0">
              <a:solidFill>
                <a:srgbClr val="004D86"/>
              </a:solidFill>
              <a:latin typeface="Bebas Neue Bold" panose="020B0606020202050201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6E0B7D2-C05A-4E9C-9FE5-E2BC942148CC}"/>
              </a:ext>
            </a:extLst>
          </p:cNvPr>
          <p:cNvSpPr txBox="1">
            <a:spLocks/>
          </p:cNvSpPr>
          <p:nvPr/>
        </p:nvSpPr>
        <p:spPr>
          <a:xfrm>
            <a:off x="1761992" y="723075"/>
            <a:ext cx="3214956" cy="1273045"/>
          </a:xfrm>
          <a:prstGeom prst="rect">
            <a:avLst/>
          </a:prstGeom>
        </p:spPr>
        <p:txBody>
          <a:bodyPr vert="horz" lIns="31931" tIns="15966" rIns="31931" bIns="15966" rtlCol="0">
            <a:normAutofit lnSpcReduction="100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8800" dirty="0">
                <a:solidFill>
                  <a:schemeClr val="bg1"/>
                </a:solidFill>
                <a:latin typeface="Bebas Neue Bold" panose="020B0606020202050201" pitchFamily="34" charset="0"/>
              </a:rPr>
              <a:t>00</a:t>
            </a:r>
            <a:endParaRPr lang="en-US" sz="978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3863842-E8BB-4BFD-80CE-7DDA46E088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27" b="15427"/>
          <a:stretch/>
        </p:blipFill>
        <p:spPr>
          <a:xfrm>
            <a:off x="1563216" y="730379"/>
            <a:ext cx="1416481" cy="980422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EF5BC49-E47B-481E-B970-62F349EF8F78}"/>
              </a:ext>
            </a:extLst>
          </p:cNvPr>
          <p:cNvSpPr txBox="1">
            <a:spLocks/>
          </p:cNvSpPr>
          <p:nvPr/>
        </p:nvSpPr>
        <p:spPr>
          <a:xfrm>
            <a:off x="550094" y="98157"/>
            <a:ext cx="4487813" cy="1236819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165"/>
              </a:lnSpc>
              <a:spcBef>
                <a:spcPts val="0"/>
              </a:spcBef>
              <a:buNone/>
            </a:pPr>
            <a:r>
              <a:rPr lang="en-US" sz="1397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NUMBERS-</a:t>
            </a:r>
            <a:endParaRPr lang="en-US" sz="838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2DDCA4A-C4E4-49C5-8CA1-B7F9E461A107}"/>
              </a:ext>
            </a:extLst>
          </p:cNvPr>
          <p:cNvSpPr txBox="1"/>
          <p:nvPr/>
        </p:nvSpPr>
        <p:spPr>
          <a:xfrm>
            <a:off x="67010" y="2476781"/>
            <a:ext cx="4863007" cy="285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7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CELEBRATE LIBRARY WEEK 2023</a:t>
            </a:r>
          </a:p>
        </p:txBody>
      </p:sp>
    </p:spTree>
    <p:extLst>
      <p:ext uri="{BB962C8B-B14F-4D97-AF65-F5344CB8AC3E}">
        <p14:creationId xmlns:p14="http://schemas.microsoft.com/office/powerpoint/2010/main" val="262412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AE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2288F6E-E3CE-4CBD-AF96-CDAB3F4A9D68}"/>
              </a:ext>
            </a:extLst>
          </p:cNvPr>
          <p:cNvSpPr txBox="1">
            <a:spLocks/>
          </p:cNvSpPr>
          <p:nvPr/>
        </p:nvSpPr>
        <p:spPr>
          <a:xfrm>
            <a:off x="2238305" y="1418754"/>
            <a:ext cx="2744739" cy="1066247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968"/>
              </a:lnSpc>
              <a:spcBef>
                <a:spcPts val="0"/>
              </a:spcBef>
              <a:buNone/>
            </a:pPr>
            <a:r>
              <a:rPr lang="en-US" sz="3073" dirty="0">
                <a:solidFill>
                  <a:schemeClr val="accent1">
                    <a:lumMod val="50000"/>
                  </a:schemeClr>
                </a:solidFill>
                <a:latin typeface="Bebas Neue Bold" panose="020B0606020202050201" pitchFamily="34" charset="0"/>
              </a:rPr>
              <a:t>visits to (library name) last year</a:t>
            </a:r>
            <a:endParaRPr lang="en-US" sz="2095" dirty="0">
              <a:solidFill>
                <a:schemeClr val="accent1">
                  <a:lumMod val="50000"/>
                </a:schemeClr>
              </a:solidFill>
              <a:latin typeface="Bebas Neue Bold" panose="020B0606020202050201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E57387A-4F9A-470D-9D2C-AECB1F1BC173}"/>
              </a:ext>
            </a:extLst>
          </p:cNvPr>
          <p:cNvSpPr txBox="1">
            <a:spLocks/>
          </p:cNvSpPr>
          <p:nvPr/>
        </p:nvSpPr>
        <p:spPr>
          <a:xfrm>
            <a:off x="2205594" y="758618"/>
            <a:ext cx="2950445" cy="2553605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375"/>
              </a:lnSpc>
              <a:spcBef>
                <a:spcPts val="0"/>
              </a:spcBef>
              <a:buNone/>
            </a:pPr>
            <a:br>
              <a:rPr lang="en-US" sz="2305" dirty="0">
                <a:solidFill>
                  <a:srgbClr val="FC9804"/>
                </a:solidFill>
                <a:latin typeface="Bebas Neue Bold" panose="020B0606020202050201" pitchFamily="34" charset="0"/>
              </a:rPr>
            </a:br>
            <a:r>
              <a:rPr lang="en-US" sz="6949" dirty="0">
                <a:solidFill>
                  <a:schemeClr val="bg1"/>
                </a:solidFill>
                <a:latin typeface="Bebas Neue Bold" panose="020B0606020202050201" pitchFamily="34" charset="0"/>
              </a:rPr>
              <a:t>0</a:t>
            </a:r>
            <a:endParaRPr lang="en-US" sz="1536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F0A28F-B61E-4773-92FA-9E358AB65156}"/>
              </a:ext>
            </a:extLst>
          </p:cNvPr>
          <p:cNvSpPr txBox="1"/>
          <p:nvPr/>
        </p:nvSpPr>
        <p:spPr>
          <a:xfrm>
            <a:off x="87753" y="2485001"/>
            <a:ext cx="4863007" cy="285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7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CELEBRATE LIBRARY WEEK 2023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0424459-FB60-4985-B345-7B748D3FDD0E}"/>
              </a:ext>
            </a:extLst>
          </p:cNvPr>
          <p:cNvSpPr txBox="1">
            <a:spLocks/>
          </p:cNvSpPr>
          <p:nvPr/>
        </p:nvSpPr>
        <p:spPr>
          <a:xfrm>
            <a:off x="550094" y="237067"/>
            <a:ext cx="4487813" cy="1236819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165"/>
              </a:lnSpc>
              <a:spcBef>
                <a:spcPts val="0"/>
              </a:spcBef>
              <a:buNone/>
            </a:pPr>
            <a:r>
              <a:rPr lang="en-US" sz="1886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NUMBERS-</a:t>
            </a:r>
            <a:endParaRPr lang="en-US" sz="1257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CAD1885-6E96-46F8-8915-2BEDDE93128B}"/>
              </a:ext>
            </a:extLst>
          </p:cNvPr>
          <p:cNvSpPr txBox="1">
            <a:spLocks/>
          </p:cNvSpPr>
          <p:nvPr/>
        </p:nvSpPr>
        <p:spPr>
          <a:xfrm>
            <a:off x="2659189" y="719980"/>
            <a:ext cx="2917734" cy="806268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4819" dirty="0">
                <a:solidFill>
                  <a:schemeClr val="bg1"/>
                </a:solidFill>
                <a:latin typeface="Bebas Neue Bold" panose="020B0606020202050201" pitchFamily="34" charset="0"/>
              </a:rPr>
              <a:t>thousand</a:t>
            </a:r>
            <a:endParaRPr lang="en-US" sz="2305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801114E-718E-41C1-8E07-4A411655FA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8" r="8898"/>
          <a:stretch/>
        </p:blipFill>
        <p:spPr>
          <a:xfrm>
            <a:off x="637240" y="308211"/>
            <a:ext cx="1771770" cy="2157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609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A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36EA2AE-3BD5-465E-AF65-3C30C5C5583F}"/>
              </a:ext>
            </a:extLst>
          </p:cNvPr>
          <p:cNvSpPr txBox="1">
            <a:spLocks/>
          </p:cNvSpPr>
          <p:nvPr/>
        </p:nvSpPr>
        <p:spPr>
          <a:xfrm>
            <a:off x="707731" y="504259"/>
            <a:ext cx="4172539" cy="486954"/>
          </a:xfrm>
          <a:prstGeom prst="rect">
            <a:avLst/>
          </a:prstGeom>
        </p:spPr>
        <p:txBody>
          <a:bodyPr vert="horz" lIns="31931" tIns="15966" rIns="31931" bIns="15966" rtlCol="0">
            <a:normAutofit fontScale="925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514" dirty="0">
                <a:solidFill>
                  <a:schemeClr val="bg1"/>
                </a:solidFill>
                <a:latin typeface="Bebas Neue Bold" panose="020B0606020202050201" pitchFamily="34" charset="0"/>
              </a:rPr>
              <a:t>Last year, (</a:t>
            </a:r>
            <a:r>
              <a:rPr lang="en-US" sz="2514" dirty="0" err="1">
                <a:solidFill>
                  <a:schemeClr val="bg1"/>
                </a:solidFill>
                <a:latin typeface="Bebas Neue Bold" panose="020B0606020202050201" pitchFamily="34" charset="0"/>
              </a:rPr>
              <a:t>LIBRARy</a:t>
            </a:r>
            <a:r>
              <a:rPr lang="en-US" sz="2514" dirty="0">
                <a:solidFill>
                  <a:schemeClr val="bg1"/>
                </a:solidFill>
                <a:latin typeface="Bebas Neue Bold" panose="020B0606020202050201" pitchFamily="34" charset="0"/>
              </a:rPr>
              <a:t> name) staff answered</a:t>
            </a:r>
            <a:endParaRPr lang="en-US" sz="1257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B3868A9-5145-40CE-B7E5-9402DD5A2C6D}"/>
              </a:ext>
            </a:extLst>
          </p:cNvPr>
          <p:cNvSpPr txBox="1">
            <a:spLocks/>
          </p:cNvSpPr>
          <p:nvPr/>
        </p:nvSpPr>
        <p:spPr>
          <a:xfrm>
            <a:off x="2358160" y="1759109"/>
            <a:ext cx="2356796" cy="401739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305" dirty="0">
                <a:solidFill>
                  <a:srgbClr val="C00000"/>
                </a:solidFill>
                <a:latin typeface="Bebas Neue Bold" panose="020B0606020202050201" pitchFamily="34" charset="0"/>
              </a:rPr>
              <a:t>Reference questions</a:t>
            </a:r>
            <a:endParaRPr lang="en-US" sz="1257" dirty="0">
              <a:solidFill>
                <a:srgbClr val="C00000"/>
              </a:solidFill>
              <a:latin typeface="Bebas Neue Bold" panose="020B0606020202050201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49635CC-3504-4B21-A180-54B545EDD6EA}"/>
              </a:ext>
            </a:extLst>
          </p:cNvPr>
          <p:cNvSpPr txBox="1">
            <a:spLocks/>
          </p:cNvSpPr>
          <p:nvPr/>
        </p:nvSpPr>
        <p:spPr>
          <a:xfrm>
            <a:off x="2513882" y="1045602"/>
            <a:ext cx="2083505" cy="1129168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6321" dirty="0">
                <a:solidFill>
                  <a:schemeClr val="bg1"/>
                </a:solidFill>
                <a:latin typeface="Bebas Neue Bold" panose="020B0606020202050201" pitchFamily="34" charset="0"/>
              </a:rPr>
              <a:t>0,000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D988B4F-9247-4CD6-8403-79B4295501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25" r="16220"/>
          <a:stretch/>
        </p:blipFill>
        <p:spPr>
          <a:xfrm>
            <a:off x="710495" y="940487"/>
            <a:ext cx="1745564" cy="1711755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F6C5574-0B1B-46FD-956C-C48D7650CA0A}"/>
              </a:ext>
            </a:extLst>
          </p:cNvPr>
          <p:cNvSpPr txBox="1">
            <a:spLocks/>
          </p:cNvSpPr>
          <p:nvPr/>
        </p:nvSpPr>
        <p:spPr>
          <a:xfrm>
            <a:off x="550094" y="89359"/>
            <a:ext cx="4487813" cy="1236819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165"/>
              </a:lnSpc>
              <a:spcBef>
                <a:spcPts val="0"/>
              </a:spcBef>
              <a:buNone/>
            </a:pPr>
            <a:r>
              <a:rPr lang="en-US" sz="1397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NUMBERS-</a:t>
            </a:r>
            <a:endParaRPr lang="en-US" sz="838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8D84E78-7370-4484-8CE5-E039B9A02899}"/>
              </a:ext>
            </a:extLst>
          </p:cNvPr>
          <p:cNvSpPr txBox="1"/>
          <p:nvPr/>
        </p:nvSpPr>
        <p:spPr>
          <a:xfrm>
            <a:off x="67010" y="2476781"/>
            <a:ext cx="4863007" cy="285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7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CELEBRATE LIBRARY WEEK 2023</a:t>
            </a:r>
          </a:p>
        </p:txBody>
      </p:sp>
    </p:spTree>
    <p:extLst>
      <p:ext uri="{BB962C8B-B14F-4D97-AF65-F5344CB8AC3E}">
        <p14:creationId xmlns:p14="http://schemas.microsoft.com/office/powerpoint/2010/main" val="1447196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D988B4F-9247-4CD6-8403-79B4295501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1001" y="683599"/>
            <a:ext cx="1539188" cy="1540728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36EA2AE-3BD5-465E-AF65-3C30C5C5583F}"/>
              </a:ext>
            </a:extLst>
          </p:cNvPr>
          <p:cNvSpPr txBox="1">
            <a:spLocks/>
          </p:cNvSpPr>
          <p:nvPr/>
        </p:nvSpPr>
        <p:spPr>
          <a:xfrm>
            <a:off x="707731" y="430133"/>
            <a:ext cx="4172539" cy="486954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305" dirty="0">
                <a:solidFill>
                  <a:schemeClr val="bg1"/>
                </a:solidFill>
                <a:latin typeface="Bebas Neue Bold" panose="020B0606020202050201" pitchFamily="34" charset="0"/>
              </a:rPr>
              <a:t>Last year, (library name) held</a:t>
            </a:r>
            <a:endParaRPr lang="en-US" sz="1117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B3868A9-5145-40CE-B7E5-9402DD5A2C6D}"/>
              </a:ext>
            </a:extLst>
          </p:cNvPr>
          <p:cNvSpPr txBox="1">
            <a:spLocks/>
          </p:cNvSpPr>
          <p:nvPr/>
        </p:nvSpPr>
        <p:spPr>
          <a:xfrm>
            <a:off x="2569007" y="1470341"/>
            <a:ext cx="2311060" cy="665149"/>
          </a:xfrm>
          <a:prstGeom prst="rect">
            <a:avLst/>
          </a:prstGeom>
        </p:spPr>
        <p:txBody>
          <a:bodyPr vert="horz" lIns="31931" tIns="15966" rIns="31931" bIns="15966" rtlCol="0">
            <a:normAutofit fontScale="925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80000"/>
              </a:lnSpc>
              <a:spcBef>
                <a:spcPts val="0"/>
              </a:spcBef>
            </a:pPr>
            <a:r>
              <a:rPr lang="en-US" sz="2514" dirty="0">
                <a:solidFill>
                  <a:schemeClr val="bg1"/>
                </a:solidFill>
                <a:latin typeface="Bebas Neue Bold" panose="020B0606020202050201" pitchFamily="34" charset="0"/>
              </a:rPr>
              <a:t>Programs throughout the community</a:t>
            </a:r>
            <a:endParaRPr lang="en-US" sz="1257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49635CC-3504-4B21-A180-54B545EDD6EA}"/>
              </a:ext>
            </a:extLst>
          </p:cNvPr>
          <p:cNvSpPr txBox="1">
            <a:spLocks/>
          </p:cNvSpPr>
          <p:nvPr/>
        </p:nvSpPr>
        <p:spPr>
          <a:xfrm>
            <a:off x="1639556" y="737538"/>
            <a:ext cx="2875546" cy="986083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321" dirty="0">
                <a:solidFill>
                  <a:schemeClr val="bg1"/>
                </a:solidFill>
                <a:latin typeface="Bebas Neue Bold" panose="020B0606020202050201" pitchFamily="34" charset="0"/>
              </a:rPr>
              <a:t>000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F6C5574-0B1B-46FD-956C-C48D7650CA0A}"/>
              </a:ext>
            </a:extLst>
          </p:cNvPr>
          <p:cNvSpPr txBox="1">
            <a:spLocks/>
          </p:cNvSpPr>
          <p:nvPr/>
        </p:nvSpPr>
        <p:spPr>
          <a:xfrm>
            <a:off x="550094" y="98158"/>
            <a:ext cx="4487813" cy="292763"/>
          </a:xfrm>
          <a:prstGeom prst="rect">
            <a:avLst/>
          </a:prstGeom>
        </p:spPr>
        <p:txBody>
          <a:bodyPr vert="horz" lIns="31931" tIns="15966" rIns="31931" bIns="15966" rtlCol="0">
            <a:normAutofit fontScale="925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165"/>
              </a:lnSpc>
              <a:spcBef>
                <a:spcPts val="0"/>
              </a:spcBef>
              <a:buNone/>
            </a:pPr>
            <a:r>
              <a:rPr lang="en-US" sz="1397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NUMBERS-</a:t>
            </a:r>
            <a:endParaRPr lang="en-US" sz="838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EB4EA63-1CC8-487F-B80E-3E8A642566D5}"/>
              </a:ext>
            </a:extLst>
          </p:cNvPr>
          <p:cNvSpPr txBox="1">
            <a:spLocks/>
          </p:cNvSpPr>
          <p:nvPr/>
        </p:nvSpPr>
        <p:spPr>
          <a:xfrm>
            <a:off x="1406412" y="2216268"/>
            <a:ext cx="1132416" cy="515326"/>
          </a:xfrm>
          <a:prstGeom prst="rect">
            <a:avLst/>
          </a:prstGeom>
        </p:spPr>
        <p:txBody>
          <a:bodyPr vert="horz" lIns="31931" tIns="15966" rIns="31931" bIns="15966" rtlCol="0">
            <a:normAutofit fontScale="550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67" dirty="0">
                <a:solidFill>
                  <a:schemeClr val="accent6">
                    <a:lumMod val="50000"/>
                  </a:schemeClr>
                </a:solidFill>
                <a:latin typeface="Bebas Neue Bold" panose="020B0606020202050201" pitchFamily="34" charset="0"/>
              </a:rPr>
              <a:t>ATTENDED BY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BE9C18B-869D-47D1-A81C-3FBF2CEA6DC7}"/>
              </a:ext>
            </a:extLst>
          </p:cNvPr>
          <p:cNvSpPr txBox="1">
            <a:spLocks/>
          </p:cNvSpPr>
          <p:nvPr/>
        </p:nvSpPr>
        <p:spPr>
          <a:xfrm>
            <a:off x="2220210" y="2050252"/>
            <a:ext cx="1330792" cy="566505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67" dirty="0">
                <a:solidFill>
                  <a:schemeClr val="accent6">
                    <a:lumMod val="50000"/>
                  </a:schemeClr>
                </a:solidFill>
                <a:latin typeface="Bebas Neue Bold" panose="020B0606020202050201" pitchFamily="34" charset="0"/>
              </a:rPr>
              <a:t>000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AB42D52-AB0B-4578-8613-62E873306EAC}"/>
              </a:ext>
            </a:extLst>
          </p:cNvPr>
          <p:cNvSpPr txBox="1">
            <a:spLocks/>
          </p:cNvSpPr>
          <p:nvPr/>
        </p:nvSpPr>
        <p:spPr>
          <a:xfrm>
            <a:off x="3111021" y="2104293"/>
            <a:ext cx="1030458" cy="515326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514" dirty="0">
                <a:solidFill>
                  <a:schemeClr val="accent6">
                    <a:lumMod val="50000"/>
                  </a:schemeClr>
                </a:solidFill>
                <a:latin typeface="Bebas Neue Bold" panose="020B0606020202050201" pitchFamily="34" charset="0"/>
              </a:rPr>
              <a:t>PEOPLE</a:t>
            </a:r>
            <a:endParaRPr lang="en-US" sz="1397" dirty="0">
              <a:solidFill>
                <a:schemeClr val="accent6">
                  <a:lumMod val="50000"/>
                </a:schemeClr>
              </a:solidFill>
              <a:latin typeface="Bebas Neue Bold" panose="020B0606020202050201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5EE6597-1173-4964-A6EA-357EFE1625A7}"/>
              </a:ext>
            </a:extLst>
          </p:cNvPr>
          <p:cNvSpPr txBox="1"/>
          <p:nvPr/>
        </p:nvSpPr>
        <p:spPr>
          <a:xfrm>
            <a:off x="67010" y="2476781"/>
            <a:ext cx="4863007" cy="285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7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CELEBRATE LIBRARY WEEK 2023</a:t>
            </a:r>
          </a:p>
        </p:txBody>
      </p:sp>
    </p:spTree>
    <p:extLst>
      <p:ext uri="{BB962C8B-B14F-4D97-AF65-F5344CB8AC3E}">
        <p14:creationId xmlns:p14="http://schemas.microsoft.com/office/powerpoint/2010/main" val="1529428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AD2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D988B4F-9247-4CD6-8403-79B4295501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2216" y="492194"/>
            <a:ext cx="1969122" cy="197109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2464B4E-DCCF-4B26-A148-A8E47D2B45E2}"/>
              </a:ext>
            </a:extLst>
          </p:cNvPr>
          <p:cNvSpPr txBox="1"/>
          <p:nvPr/>
        </p:nvSpPr>
        <p:spPr>
          <a:xfrm>
            <a:off x="71282" y="2479647"/>
            <a:ext cx="4863007" cy="285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7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CELEBRATE LIBRARY WEEK 2023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36EA2AE-3BD5-465E-AF65-3C30C5C5583F}"/>
              </a:ext>
            </a:extLst>
          </p:cNvPr>
          <p:cNvSpPr txBox="1">
            <a:spLocks/>
          </p:cNvSpPr>
          <p:nvPr/>
        </p:nvSpPr>
        <p:spPr>
          <a:xfrm>
            <a:off x="707731" y="430133"/>
            <a:ext cx="4172539" cy="486954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305" dirty="0">
                <a:solidFill>
                  <a:schemeClr val="bg1"/>
                </a:solidFill>
                <a:latin typeface="Bebas Neue Bold" panose="020B0606020202050201" pitchFamily="34" charset="0"/>
              </a:rPr>
              <a:t>Last year, (library name) PRODUCED</a:t>
            </a:r>
            <a:endParaRPr lang="en-US" sz="1117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B3868A9-5145-40CE-B7E5-9402DD5A2C6D}"/>
              </a:ext>
            </a:extLst>
          </p:cNvPr>
          <p:cNvSpPr txBox="1">
            <a:spLocks/>
          </p:cNvSpPr>
          <p:nvPr/>
        </p:nvSpPr>
        <p:spPr>
          <a:xfrm>
            <a:off x="2704815" y="1694121"/>
            <a:ext cx="2571046" cy="739976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80000"/>
              </a:lnSpc>
              <a:spcBef>
                <a:spcPts val="0"/>
              </a:spcBef>
            </a:pPr>
            <a:r>
              <a:rPr lang="en-US" sz="1886" dirty="0">
                <a:solidFill>
                  <a:schemeClr val="bg1"/>
                </a:solidFill>
                <a:latin typeface="Bebas Neue Bold" panose="020B0606020202050201" pitchFamily="34" charset="0"/>
              </a:rPr>
              <a:t>Pieces of recorded content</a:t>
            </a:r>
            <a:endParaRPr lang="en-US" sz="838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49635CC-3504-4B21-A180-54B545EDD6EA}"/>
              </a:ext>
            </a:extLst>
          </p:cNvPr>
          <p:cNvSpPr txBox="1">
            <a:spLocks/>
          </p:cNvSpPr>
          <p:nvPr/>
        </p:nvSpPr>
        <p:spPr>
          <a:xfrm>
            <a:off x="1683850" y="832170"/>
            <a:ext cx="3038585" cy="1066961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6600" dirty="0">
                <a:solidFill>
                  <a:schemeClr val="bg1"/>
                </a:solidFill>
                <a:latin typeface="Bebas Neue Bold" panose="020B0606020202050201" pitchFamily="34" charset="0"/>
              </a:rPr>
              <a:t>000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F6C5574-0B1B-46FD-956C-C48D7650CA0A}"/>
              </a:ext>
            </a:extLst>
          </p:cNvPr>
          <p:cNvSpPr txBox="1">
            <a:spLocks/>
          </p:cNvSpPr>
          <p:nvPr/>
        </p:nvSpPr>
        <p:spPr>
          <a:xfrm>
            <a:off x="550094" y="98157"/>
            <a:ext cx="4487813" cy="1236819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165"/>
              </a:lnSpc>
              <a:spcBef>
                <a:spcPts val="0"/>
              </a:spcBef>
              <a:buNone/>
            </a:pPr>
            <a:r>
              <a:rPr lang="en-US" sz="1397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NUMBERS-</a:t>
            </a:r>
            <a:endParaRPr lang="en-US" sz="838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BE9C18B-869D-47D1-A81C-3FBF2CEA6DC7}"/>
              </a:ext>
            </a:extLst>
          </p:cNvPr>
          <p:cNvSpPr txBox="1">
            <a:spLocks/>
          </p:cNvSpPr>
          <p:nvPr/>
        </p:nvSpPr>
        <p:spPr>
          <a:xfrm>
            <a:off x="2704815" y="1958091"/>
            <a:ext cx="2394205" cy="337198"/>
          </a:xfrm>
          <a:prstGeom prst="rect">
            <a:avLst/>
          </a:prstGeom>
        </p:spPr>
        <p:txBody>
          <a:bodyPr vert="horz" lIns="31931" tIns="15966" rIns="31931" bIns="15966" rtlCol="0">
            <a:normAutofit fontScale="775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73" dirty="0">
                <a:solidFill>
                  <a:srgbClr val="006666"/>
                </a:solidFill>
                <a:latin typeface="Bebas Neue Bold" panose="020B0606020202050201" pitchFamily="34" charset="0"/>
              </a:rPr>
              <a:t>Viewed 0,000 times</a:t>
            </a:r>
          </a:p>
        </p:txBody>
      </p:sp>
    </p:spTree>
    <p:extLst>
      <p:ext uri="{BB962C8B-B14F-4D97-AF65-F5344CB8AC3E}">
        <p14:creationId xmlns:p14="http://schemas.microsoft.com/office/powerpoint/2010/main" val="3967850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AE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36EA2AE-3BD5-465E-AF65-3C30C5C5583F}"/>
              </a:ext>
            </a:extLst>
          </p:cNvPr>
          <p:cNvSpPr txBox="1">
            <a:spLocks/>
          </p:cNvSpPr>
          <p:nvPr/>
        </p:nvSpPr>
        <p:spPr>
          <a:xfrm>
            <a:off x="707731" y="642501"/>
            <a:ext cx="4172539" cy="486954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794" dirty="0">
                <a:solidFill>
                  <a:schemeClr val="bg1"/>
                </a:solidFill>
                <a:latin typeface="Bebas Neue Bold" panose="020B0606020202050201" pitchFamily="34" charset="0"/>
              </a:rPr>
              <a:t>Last year (library name) provided </a:t>
            </a:r>
            <a:endParaRPr lang="en-US" sz="1397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8106E7F-EEB1-4EED-B1BE-8196BE2F22C5}"/>
              </a:ext>
            </a:extLst>
          </p:cNvPr>
          <p:cNvSpPr txBox="1">
            <a:spLocks/>
          </p:cNvSpPr>
          <p:nvPr/>
        </p:nvSpPr>
        <p:spPr>
          <a:xfrm>
            <a:off x="1559681" y="1811314"/>
            <a:ext cx="3762375" cy="439086"/>
          </a:xfrm>
          <a:prstGeom prst="rect">
            <a:avLst/>
          </a:prstGeom>
        </p:spPr>
        <p:txBody>
          <a:bodyPr vert="horz" lIns="31931" tIns="15966" rIns="31931" bIns="15966" rtlCol="0">
            <a:normAutofit fontScale="92500" lnSpcReduction="100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073" dirty="0" err="1">
                <a:solidFill>
                  <a:schemeClr val="accent1">
                    <a:lumMod val="50000"/>
                  </a:schemeClr>
                </a:solidFill>
                <a:latin typeface="Bebas Neue Bold" panose="020B0606020202050201" pitchFamily="34" charset="0"/>
              </a:rPr>
              <a:t>Wifi</a:t>
            </a:r>
            <a:r>
              <a:rPr lang="en-US" sz="3073" dirty="0">
                <a:solidFill>
                  <a:schemeClr val="accent1">
                    <a:lumMod val="50000"/>
                  </a:schemeClr>
                </a:solidFill>
                <a:latin typeface="Bebas Neue Bold" panose="020B0606020202050201" pitchFamily="34" charset="0"/>
              </a:rPr>
              <a:t> sessions</a:t>
            </a:r>
            <a:endParaRPr lang="en-US" sz="1676" dirty="0">
              <a:solidFill>
                <a:schemeClr val="accent1">
                  <a:lumMod val="50000"/>
                </a:schemeClr>
              </a:solidFill>
              <a:latin typeface="Bebas Neue Bold" panose="020B0606020202050201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45A2F29-82D9-4259-BCC9-29D59FB6CADF}"/>
              </a:ext>
            </a:extLst>
          </p:cNvPr>
          <p:cNvSpPr txBox="1">
            <a:spLocks/>
          </p:cNvSpPr>
          <p:nvPr/>
        </p:nvSpPr>
        <p:spPr>
          <a:xfrm>
            <a:off x="2342462" y="1144087"/>
            <a:ext cx="2196815" cy="1135060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5273" dirty="0">
                <a:solidFill>
                  <a:schemeClr val="bg1"/>
                </a:solidFill>
                <a:latin typeface="Bebas Neue Bold" panose="020B0606020202050201" pitchFamily="34" charset="0"/>
              </a:rPr>
              <a:t>0,000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F6C5574-0B1B-46FD-956C-C48D7650CA0A}"/>
              </a:ext>
            </a:extLst>
          </p:cNvPr>
          <p:cNvSpPr txBox="1">
            <a:spLocks/>
          </p:cNvSpPr>
          <p:nvPr/>
        </p:nvSpPr>
        <p:spPr>
          <a:xfrm>
            <a:off x="550094" y="98157"/>
            <a:ext cx="4487813" cy="1236819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165"/>
              </a:lnSpc>
              <a:spcBef>
                <a:spcPts val="0"/>
              </a:spcBef>
              <a:buNone/>
            </a:pPr>
            <a:r>
              <a:rPr lang="en-US" sz="1397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NUMBERS-</a:t>
            </a:r>
            <a:endParaRPr lang="en-US" sz="838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D92F559A-7910-4BDF-BC39-0769C9B0CD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596" y="790270"/>
            <a:ext cx="1579275" cy="158085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6691423-C37B-4E63-A713-452224292C65}"/>
              </a:ext>
            </a:extLst>
          </p:cNvPr>
          <p:cNvSpPr txBox="1"/>
          <p:nvPr/>
        </p:nvSpPr>
        <p:spPr>
          <a:xfrm>
            <a:off x="67010" y="2476781"/>
            <a:ext cx="4863007" cy="285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7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CELEBRATE LIBRARY WEEK 2023</a:t>
            </a:r>
          </a:p>
        </p:txBody>
      </p:sp>
    </p:spTree>
    <p:extLst>
      <p:ext uri="{BB962C8B-B14F-4D97-AF65-F5344CB8AC3E}">
        <p14:creationId xmlns:p14="http://schemas.microsoft.com/office/powerpoint/2010/main" val="2589144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A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E57387A-4F9A-470D-9D2C-AECB1F1BC173}"/>
              </a:ext>
            </a:extLst>
          </p:cNvPr>
          <p:cNvSpPr txBox="1">
            <a:spLocks/>
          </p:cNvSpPr>
          <p:nvPr/>
        </p:nvSpPr>
        <p:spPr>
          <a:xfrm>
            <a:off x="1357151" y="558385"/>
            <a:ext cx="2950445" cy="651014"/>
          </a:xfrm>
          <a:prstGeom prst="rect">
            <a:avLst/>
          </a:prstGeom>
        </p:spPr>
        <p:txBody>
          <a:bodyPr vert="horz" lIns="31931" tIns="15966" rIns="31931" bIns="15966" rtlCol="0">
            <a:normAutofit fontScale="250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br>
              <a:rPr lang="en-US" sz="2305" dirty="0">
                <a:solidFill>
                  <a:schemeClr val="bg1"/>
                </a:solidFill>
                <a:latin typeface="Bebas Neue Bold" panose="020B0606020202050201" pitchFamily="34" charset="0"/>
              </a:rPr>
            </a:br>
            <a:r>
              <a:rPr lang="en-US" sz="33384" dirty="0">
                <a:solidFill>
                  <a:schemeClr val="bg1"/>
                </a:solidFill>
                <a:latin typeface="Bebas Neue Bold" panose="020B0606020202050201" pitchFamily="34" charset="0"/>
              </a:rPr>
              <a:t>000</a:t>
            </a:r>
            <a:endParaRPr lang="en-US" sz="1536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0424459-FB60-4985-B345-7B748D3FDD0E}"/>
              </a:ext>
            </a:extLst>
          </p:cNvPr>
          <p:cNvSpPr txBox="1">
            <a:spLocks/>
          </p:cNvSpPr>
          <p:nvPr/>
        </p:nvSpPr>
        <p:spPr>
          <a:xfrm>
            <a:off x="550094" y="237067"/>
            <a:ext cx="4487813" cy="1236819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165"/>
              </a:lnSpc>
              <a:spcBef>
                <a:spcPts val="0"/>
              </a:spcBef>
              <a:buNone/>
            </a:pPr>
            <a:r>
              <a:rPr lang="en-US" sz="1886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NUMBERS-</a:t>
            </a:r>
            <a:endParaRPr lang="en-US" sz="1257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CAD1885-6E96-46F8-8915-2BEDDE93128B}"/>
              </a:ext>
            </a:extLst>
          </p:cNvPr>
          <p:cNvSpPr txBox="1">
            <a:spLocks/>
          </p:cNvSpPr>
          <p:nvPr/>
        </p:nvSpPr>
        <p:spPr>
          <a:xfrm>
            <a:off x="874444" y="1818230"/>
            <a:ext cx="3839112" cy="590859"/>
          </a:xfrm>
          <a:prstGeom prst="rect">
            <a:avLst/>
          </a:prstGeom>
        </p:spPr>
        <p:txBody>
          <a:bodyPr vert="horz" lIns="31931" tIns="15966" rIns="31931" bIns="15966" rtlCol="0">
            <a:no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165"/>
              </a:lnSpc>
              <a:spcBef>
                <a:spcPts val="0"/>
              </a:spcBef>
              <a:buNone/>
            </a:pPr>
            <a:r>
              <a:rPr lang="en-US" sz="2095" dirty="0">
                <a:solidFill>
                  <a:srgbClr val="C00000"/>
                </a:solidFill>
                <a:latin typeface="Bebas Neue Bold" panose="020B0606020202050201" pitchFamily="34" charset="0"/>
              </a:rPr>
              <a:t>laptops</a:t>
            </a:r>
            <a:r>
              <a:rPr lang="en-US" sz="2095" dirty="0">
                <a:solidFill>
                  <a:schemeClr val="accent1">
                    <a:lumMod val="75000"/>
                  </a:schemeClr>
                </a:solidFill>
                <a:latin typeface="Bebas Neue Bold" panose="020B0606020202050201" pitchFamily="34" charset="0"/>
              </a:rPr>
              <a:t> </a:t>
            </a:r>
            <a:r>
              <a:rPr lang="en-US" sz="2095" dirty="0">
                <a:solidFill>
                  <a:schemeClr val="bg1"/>
                </a:solidFill>
                <a:latin typeface="Bebas Neue Bold" panose="020B0606020202050201" pitchFamily="34" charset="0"/>
              </a:rPr>
              <a:t>or </a:t>
            </a:r>
            <a:r>
              <a:rPr lang="en-US" sz="2095" dirty="0">
                <a:solidFill>
                  <a:srgbClr val="C00000"/>
                </a:solidFill>
                <a:latin typeface="Bebas Neue Bold" panose="020B0606020202050201" pitchFamily="34" charset="0"/>
              </a:rPr>
              <a:t>tablets </a:t>
            </a:r>
            <a:r>
              <a:rPr lang="en-US" sz="2095" dirty="0">
                <a:solidFill>
                  <a:schemeClr val="bg1"/>
                </a:solidFill>
                <a:latin typeface="Bebas Neue Bold" panose="020B0606020202050201" pitchFamily="34" charset="0"/>
              </a:rPr>
              <a:t>were lent out for resident use last year</a:t>
            </a:r>
            <a:endParaRPr lang="en-US" sz="1257" dirty="0">
              <a:solidFill>
                <a:srgbClr val="004D86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3A0B5EA-9B9D-490E-B9C3-8585703A0A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01" b="19988"/>
          <a:stretch/>
        </p:blipFill>
        <p:spPr>
          <a:xfrm>
            <a:off x="2664045" y="602706"/>
            <a:ext cx="1802118" cy="110961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30CDF7C-89FF-4170-B4BC-76E8B1A88055}"/>
              </a:ext>
            </a:extLst>
          </p:cNvPr>
          <p:cNvSpPr txBox="1"/>
          <p:nvPr/>
        </p:nvSpPr>
        <p:spPr>
          <a:xfrm>
            <a:off x="67010" y="2476781"/>
            <a:ext cx="4863007" cy="285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7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CELEBRATE LIBRARY WEEK 2023</a:t>
            </a:r>
          </a:p>
        </p:txBody>
      </p:sp>
    </p:spTree>
    <p:extLst>
      <p:ext uri="{BB962C8B-B14F-4D97-AF65-F5344CB8AC3E}">
        <p14:creationId xmlns:p14="http://schemas.microsoft.com/office/powerpoint/2010/main" val="41702582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8736</TotalTime>
  <Words>361</Words>
  <Application>Microsoft Office PowerPoint</Application>
  <PresentationFormat>Custom</PresentationFormat>
  <Paragraphs>76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Calibri Light</vt:lpstr>
      <vt:lpstr>Open Sans Light</vt:lpstr>
      <vt:lpstr>Calibri</vt:lpstr>
      <vt:lpstr>Arial</vt:lpstr>
      <vt:lpstr>Bebas Neue Bold</vt:lpstr>
      <vt:lpstr>Bebas Neue Regular</vt:lpstr>
      <vt:lpstr>Office Theme</vt:lpstr>
      <vt:lpstr>Instructions to export for Twitter: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Sullivan, Kaili</dc:creator>
  <cp:lastModifiedBy>Sullivan, Kaili</cp:lastModifiedBy>
  <cp:revision>118</cp:revision>
  <dcterms:created xsi:type="dcterms:W3CDTF">2021-03-10T18:36:29Z</dcterms:created>
  <dcterms:modified xsi:type="dcterms:W3CDTF">2023-04-13T17:08:11Z</dcterms:modified>
</cp:coreProperties>
</file>