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notesMasterIdLst>
    <p:notesMasterId r:id="rId14"/>
  </p:notesMasterIdLst>
  <p:sldIdLst>
    <p:sldId id="282" r:id="rId2"/>
    <p:sldId id="260" r:id="rId3"/>
    <p:sldId id="270" r:id="rId4"/>
    <p:sldId id="269" r:id="rId5"/>
    <p:sldId id="267" r:id="rId6"/>
    <p:sldId id="280" r:id="rId7"/>
    <p:sldId id="281" r:id="rId8"/>
    <p:sldId id="271" r:id="rId9"/>
    <p:sldId id="278" r:id="rId10"/>
    <p:sldId id="272" r:id="rId11"/>
    <p:sldId id="274" r:id="rId12"/>
    <p:sldId id="279" r:id="rId13"/>
  </p:sldIdLst>
  <p:sldSz cx="15240000" cy="8001000"/>
  <p:notesSz cx="6858000" cy="9144000"/>
  <p:embeddedFontLst>
    <p:embeddedFont>
      <p:font typeface="Bebas Neue Bold" panose="020B0606020202050201" charset="0"/>
      <p:bold r:id="rId15"/>
    </p:embeddedFont>
    <p:embeddedFont>
      <p:font typeface="Calibri" panose="020F0502020204030204" pitchFamily="34" charset="0"/>
      <p:regular r:id="rId16"/>
      <p:bold r:id="rId17"/>
      <p:italic r:id="rId18"/>
      <p:boldItalic r:id="rId19"/>
    </p:embeddedFont>
    <p:embeddedFont>
      <p:font typeface="Calibri Light" panose="020F0302020204030204" pitchFamily="34" charset="0"/>
      <p:regular r:id="rId20"/>
      <p:italic r:id="rId21"/>
    </p:embeddedFont>
    <p:embeddedFont>
      <p:font typeface="Open Sans Light" panose="020B0306030504020204" pitchFamily="34" charset="0"/>
      <p:regular r:id="rId22"/>
      <p:italic r:id="rId23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FEDDB0"/>
    <a:srgbClr val="EA0000"/>
    <a:srgbClr val="FFF3C5"/>
    <a:srgbClr val="00A1DA"/>
    <a:srgbClr val="FF0000"/>
    <a:srgbClr val="ED7701"/>
    <a:srgbClr val="FC9804"/>
    <a:srgbClr val="EE0000"/>
    <a:srgbClr val="F6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5F2DB14-DEB1-AA9B-2316-3B631BC6A8DB}" v="1" dt="2022-03-16T16:07:49.12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6357" autoAdjust="0"/>
  </p:normalViewPr>
  <p:slideViewPr>
    <p:cSldViewPr snapToGrid="0">
      <p:cViewPr varScale="1">
        <p:scale>
          <a:sx n="91" d="100"/>
          <a:sy n="91" d="100"/>
        </p:scale>
        <p:origin x="48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ullivan, Kaili" userId="S::kaili.sullivan@ncdcr.gov::a9bbeb00-035f-4e56-8630-8a5e1decdcc3" providerId="AD" clId="Web-{C5F2DB14-DEB1-AA9B-2316-3B631BC6A8DB}"/>
    <pc:docChg chg="modSld">
      <pc:chgData name="Sullivan, Kaili" userId="S::kaili.sullivan@ncdcr.gov::a9bbeb00-035f-4e56-8630-8a5e1decdcc3" providerId="AD" clId="Web-{C5F2DB14-DEB1-AA9B-2316-3B631BC6A8DB}" dt="2022-03-16T16:07:49.127" v="0" actId="1076"/>
      <pc:docMkLst>
        <pc:docMk/>
      </pc:docMkLst>
      <pc:sldChg chg="modSp">
        <pc:chgData name="Sullivan, Kaili" userId="S::kaili.sullivan@ncdcr.gov::a9bbeb00-035f-4e56-8630-8a5e1decdcc3" providerId="AD" clId="Web-{C5F2DB14-DEB1-AA9B-2316-3B631BC6A8DB}" dt="2022-03-16T16:07:49.127" v="0" actId="1076"/>
        <pc:sldMkLst>
          <pc:docMk/>
          <pc:sldMk cId="1529428055" sldId="280"/>
        </pc:sldMkLst>
        <pc:spChg chg="mod">
          <ac:chgData name="Sullivan, Kaili" userId="S::kaili.sullivan@ncdcr.gov::a9bbeb00-035f-4e56-8630-8a5e1decdcc3" providerId="AD" clId="Web-{C5F2DB14-DEB1-AA9B-2316-3B631BC6A8DB}" dt="2022-03-16T16:07:49.127" v="0" actId="1076"/>
          <ac:spMkLst>
            <pc:docMk/>
            <pc:sldMk cId="1529428055" sldId="280"/>
            <ac:spMk id="10" creationId="{149635CC-3504-4B21-A180-54B545EDD6EA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9B75E0-D790-412E-85E4-EA78BE82F53D}" type="datetimeFigureOut">
              <a:rPr lang="en-US" smtClean="0"/>
              <a:t>3/16/2022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90538" y="1143000"/>
            <a:ext cx="58769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8240EA-8F0F-48D3-A549-42E19DA30C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93292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05000" y="1309424"/>
            <a:ext cx="11430000" cy="2785533"/>
          </a:xfrm>
        </p:spPr>
        <p:txBody>
          <a:bodyPr anchor="b"/>
          <a:lstStyle>
            <a:lvl1pPr algn="ctr">
              <a:defRPr sz="7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05000" y="4202378"/>
            <a:ext cx="11430000" cy="1931722"/>
          </a:xfrm>
        </p:spPr>
        <p:txBody>
          <a:bodyPr/>
          <a:lstStyle>
            <a:lvl1pPr marL="0" indent="0" algn="ctr">
              <a:buNone/>
              <a:defRPr sz="2800"/>
            </a:lvl1pPr>
            <a:lvl2pPr marL="533415" indent="0" algn="ctr">
              <a:buNone/>
              <a:defRPr sz="2333"/>
            </a:lvl2pPr>
            <a:lvl3pPr marL="1066830" indent="0" algn="ctr">
              <a:buNone/>
              <a:defRPr sz="2100"/>
            </a:lvl3pPr>
            <a:lvl4pPr marL="1600246" indent="0" algn="ctr">
              <a:buNone/>
              <a:defRPr sz="1867"/>
            </a:lvl4pPr>
            <a:lvl5pPr marL="2133661" indent="0" algn="ctr">
              <a:buNone/>
              <a:defRPr sz="1867"/>
            </a:lvl5pPr>
            <a:lvl6pPr marL="2667076" indent="0" algn="ctr">
              <a:buNone/>
              <a:defRPr sz="1867"/>
            </a:lvl6pPr>
            <a:lvl7pPr marL="3200491" indent="0" algn="ctr">
              <a:buNone/>
              <a:defRPr sz="1867"/>
            </a:lvl7pPr>
            <a:lvl8pPr marL="3733907" indent="0" algn="ctr">
              <a:buNone/>
              <a:defRPr sz="1867"/>
            </a:lvl8pPr>
            <a:lvl9pPr marL="4267322" indent="0" algn="ctr">
              <a:buNone/>
              <a:defRPr sz="1867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14E09-2D0F-435F-8CA1-85EB4A7333BB}" type="datetimeFigureOut">
              <a:rPr lang="en-US" smtClean="0"/>
              <a:t>3/16/2022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F2117-2624-4D7E-9E7D-EDCE63FA6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6872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14E09-2D0F-435F-8CA1-85EB4A7333BB}" type="datetimeFigureOut">
              <a:rPr lang="en-US" smtClean="0"/>
              <a:t>3/16/2022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F2117-2624-4D7E-9E7D-EDCE63FA6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83218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906125" y="425979"/>
            <a:ext cx="3286125" cy="678047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47750" y="425979"/>
            <a:ext cx="9667875" cy="678047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14E09-2D0F-435F-8CA1-85EB4A7333BB}" type="datetimeFigureOut">
              <a:rPr lang="en-US" smtClean="0"/>
              <a:t>3/16/2022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F2117-2624-4D7E-9E7D-EDCE63FA6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6865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14E09-2D0F-435F-8CA1-85EB4A7333BB}" type="datetimeFigureOut">
              <a:rPr lang="en-US" smtClean="0"/>
              <a:t>3/16/2022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F2117-2624-4D7E-9E7D-EDCE63FA6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3349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9813" y="1994695"/>
            <a:ext cx="13144500" cy="3328193"/>
          </a:xfrm>
        </p:spPr>
        <p:txBody>
          <a:bodyPr anchor="b"/>
          <a:lstStyle>
            <a:lvl1pPr>
              <a:defRPr sz="7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9813" y="5354374"/>
            <a:ext cx="13144500" cy="1750218"/>
          </a:xfrm>
        </p:spPr>
        <p:txBody>
          <a:bodyPr/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533415" indent="0">
              <a:buNone/>
              <a:defRPr sz="2333">
                <a:solidFill>
                  <a:schemeClr val="tx1">
                    <a:tint val="75000"/>
                  </a:schemeClr>
                </a:solidFill>
              </a:defRPr>
            </a:lvl2pPr>
            <a:lvl3pPr marL="106683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600246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133661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2667076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200491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3733907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267322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14E09-2D0F-435F-8CA1-85EB4A7333BB}" type="datetimeFigureOut">
              <a:rPr lang="en-US" smtClean="0"/>
              <a:t>3/16/2022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F2117-2624-4D7E-9E7D-EDCE63FA6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10171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47750" y="2129896"/>
            <a:ext cx="6477000" cy="50765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15250" y="2129896"/>
            <a:ext cx="6477000" cy="50765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14E09-2D0F-435F-8CA1-85EB4A7333BB}" type="datetimeFigureOut">
              <a:rPr lang="en-US" smtClean="0"/>
              <a:t>3/16/2022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F2117-2624-4D7E-9E7D-EDCE63FA6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90200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9735" y="425980"/>
            <a:ext cx="13144500" cy="15464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9736" y="1961357"/>
            <a:ext cx="6447234" cy="961231"/>
          </a:xfrm>
        </p:spPr>
        <p:txBody>
          <a:bodyPr anchor="b"/>
          <a:lstStyle>
            <a:lvl1pPr marL="0" indent="0">
              <a:buNone/>
              <a:defRPr sz="2800" b="1"/>
            </a:lvl1pPr>
            <a:lvl2pPr marL="533415" indent="0">
              <a:buNone/>
              <a:defRPr sz="2333" b="1"/>
            </a:lvl2pPr>
            <a:lvl3pPr marL="1066830" indent="0">
              <a:buNone/>
              <a:defRPr sz="2100" b="1"/>
            </a:lvl3pPr>
            <a:lvl4pPr marL="1600246" indent="0">
              <a:buNone/>
              <a:defRPr sz="1867" b="1"/>
            </a:lvl4pPr>
            <a:lvl5pPr marL="2133661" indent="0">
              <a:buNone/>
              <a:defRPr sz="1867" b="1"/>
            </a:lvl5pPr>
            <a:lvl6pPr marL="2667076" indent="0">
              <a:buNone/>
              <a:defRPr sz="1867" b="1"/>
            </a:lvl6pPr>
            <a:lvl7pPr marL="3200491" indent="0">
              <a:buNone/>
              <a:defRPr sz="1867" b="1"/>
            </a:lvl7pPr>
            <a:lvl8pPr marL="3733907" indent="0">
              <a:buNone/>
              <a:defRPr sz="1867" b="1"/>
            </a:lvl8pPr>
            <a:lvl9pPr marL="4267322" indent="0">
              <a:buNone/>
              <a:defRPr sz="18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9736" y="2922588"/>
            <a:ext cx="6447234" cy="42986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715250" y="1961357"/>
            <a:ext cx="6478985" cy="961231"/>
          </a:xfrm>
        </p:spPr>
        <p:txBody>
          <a:bodyPr anchor="b"/>
          <a:lstStyle>
            <a:lvl1pPr marL="0" indent="0">
              <a:buNone/>
              <a:defRPr sz="2800" b="1"/>
            </a:lvl1pPr>
            <a:lvl2pPr marL="533415" indent="0">
              <a:buNone/>
              <a:defRPr sz="2333" b="1"/>
            </a:lvl2pPr>
            <a:lvl3pPr marL="1066830" indent="0">
              <a:buNone/>
              <a:defRPr sz="2100" b="1"/>
            </a:lvl3pPr>
            <a:lvl4pPr marL="1600246" indent="0">
              <a:buNone/>
              <a:defRPr sz="1867" b="1"/>
            </a:lvl4pPr>
            <a:lvl5pPr marL="2133661" indent="0">
              <a:buNone/>
              <a:defRPr sz="1867" b="1"/>
            </a:lvl5pPr>
            <a:lvl6pPr marL="2667076" indent="0">
              <a:buNone/>
              <a:defRPr sz="1867" b="1"/>
            </a:lvl6pPr>
            <a:lvl7pPr marL="3200491" indent="0">
              <a:buNone/>
              <a:defRPr sz="1867" b="1"/>
            </a:lvl7pPr>
            <a:lvl8pPr marL="3733907" indent="0">
              <a:buNone/>
              <a:defRPr sz="1867" b="1"/>
            </a:lvl8pPr>
            <a:lvl9pPr marL="4267322" indent="0">
              <a:buNone/>
              <a:defRPr sz="18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715250" y="2922588"/>
            <a:ext cx="6478985" cy="42986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14E09-2D0F-435F-8CA1-85EB4A7333BB}" type="datetimeFigureOut">
              <a:rPr lang="en-US" smtClean="0"/>
              <a:t>3/16/2022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F2117-2624-4D7E-9E7D-EDCE63FA6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8009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14E09-2D0F-435F-8CA1-85EB4A7333BB}" type="datetimeFigureOut">
              <a:rPr lang="en-US" smtClean="0"/>
              <a:t>3/16/2022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F2117-2624-4D7E-9E7D-EDCE63FA6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34319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14E09-2D0F-435F-8CA1-85EB4A7333BB}" type="datetimeFigureOut">
              <a:rPr lang="en-US" smtClean="0"/>
              <a:t>3/16/2022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F2117-2624-4D7E-9E7D-EDCE63FA6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5796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9736" y="533400"/>
            <a:ext cx="4915296" cy="1866900"/>
          </a:xfrm>
        </p:spPr>
        <p:txBody>
          <a:bodyPr anchor="b"/>
          <a:lstStyle>
            <a:lvl1pPr>
              <a:defRPr sz="3733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78985" y="1151996"/>
            <a:ext cx="7715250" cy="5685896"/>
          </a:xfrm>
        </p:spPr>
        <p:txBody>
          <a:bodyPr/>
          <a:lstStyle>
            <a:lvl1pPr>
              <a:defRPr sz="3733"/>
            </a:lvl1pPr>
            <a:lvl2pPr>
              <a:defRPr sz="3267"/>
            </a:lvl2pPr>
            <a:lvl3pPr>
              <a:defRPr sz="2800"/>
            </a:lvl3pPr>
            <a:lvl4pPr>
              <a:defRPr sz="2333"/>
            </a:lvl4pPr>
            <a:lvl5pPr>
              <a:defRPr sz="2333"/>
            </a:lvl5pPr>
            <a:lvl6pPr>
              <a:defRPr sz="2333"/>
            </a:lvl6pPr>
            <a:lvl7pPr>
              <a:defRPr sz="2333"/>
            </a:lvl7pPr>
            <a:lvl8pPr>
              <a:defRPr sz="2333"/>
            </a:lvl8pPr>
            <a:lvl9pPr>
              <a:defRPr sz="2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9736" y="2400300"/>
            <a:ext cx="4915296" cy="4446853"/>
          </a:xfrm>
        </p:spPr>
        <p:txBody>
          <a:bodyPr/>
          <a:lstStyle>
            <a:lvl1pPr marL="0" indent="0">
              <a:buNone/>
              <a:defRPr sz="1867"/>
            </a:lvl1pPr>
            <a:lvl2pPr marL="533415" indent="0">
              <a:buNone/>
              <a:defRPr sz="1633"/>
            </a:lvl2pPr>
            <a:lvl3pPr marL="1066830" indent="0">
              <a:buNone/>
              <a:defRPr sz="1400"/>
            </a:lvl3pPr>
            <a:lvl4pPr marL="1600246" indent="0">
              <a:buNone/>
              <a:defRPr sz="1167"/>
            </a:lvl4pPr>
            <a:lvl5pPr marL="2133661" indent="0">
              <a:buNone/>
              <a:defRPr sz="1167"/>
            </a:lvl5pPr>
            <a:lvl6pPr marL="2667076" indent="0">
              <a:buNone/>
              <a:defRPr sz="1167"/>
            </a:lvl6pPr>
            <a:lvl7pPr marL="3200491" indent="0">
              <a:buNone/>
              <a:defRPr sz="1167"/>
            </a:lvl7pPr>
            <a:lvl8pPr marL="3733907" indent="0">
              <a:buNone/>
              <a:defRPr sz="1167"/>
            </a:lvl8pPr>
            <a:lvl9pPr marL="4267322" indent="0">
              <a:buNone/>
              <a:defRPr sz="116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14E09-2D0F-435F-8CA1-85EB4A7333BB}" type="datetimeFigureOut">
              <a:rPr lang="en-US" smtClean="0"/>
              <a:t>3/16/2022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F2117-2624-4D7E-9E7D-EDCE63FA6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9314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9736" y="533400"/>
            <a:ext cx="4915296" cy="1866900"/>
          </a:xfrm>
        </p:spPr>
        <p:txBody>
          <a:bodyPr anchor="b"/>
          <a:lstStyle>
            <a:lvl1pPr>
              <a:defRPr sz="3733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478985" y="1151996"/>
            <a:ext cx="7715250" cy="5685896"/>
          </a:xfrm>
        </p:spPr>
        <p:txBody>
          <a:bodyPr anchor="t"/>
          <a:lstStyle>
            <a:lvl1pPr marL="0" indent="0">
              <a:buNone/>
              <a:defRPr sz="3733"/>
            </a:lvl1pPr>
            <a:lvl2pPr marL="533415" indent="0">
              <a:buNone/>
              <a:defRPr sz="3267"/>
            </a:lvl2pPr>
            <a:lvl3pPr marL="1066830" indent="0">
              <a:buNone/>
              <a:defRPr sz="2800"/>
            </a:lvl3pPr>
            <a:lvl4pPr marL="1600246" indent="0">
              <a:buNone/>
              <a:defRPr sz="2333"/>
            </a:lvl4pPr>
            <a:lvl5pPr marL="2133661" indent="0">
              <a:buNone/>
              <a:defRPr sz="2333"/>
            </a:lvl5pPr>
            <a:lvl6pPr marL="2667076" indent="0">
              <a:buNone/>
              <a:defRPr sz="2333"/>
            </a:lvl6pPr>
            <a:lvl7pPr marL="3200491" indent="0">
              <a:buNone/>
              <a:defRPr sz="2333"/>
            </a:lvl7pPr>
            <a:lvl8pPr marL="3733907" indent="0">
              <a:buNone/>
              <a:defRPr sz="2333"/>
            </a:lvl8pPr>
            <a:lvl9pPr marL="4267322" indent="0">
              <a:buNone/>
              <a:defRPr sz="2333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9736" y="2400300"/>
            <a:ext cx="4915296" cy="4446853"/>
          </a:xfrm>
        </p:spPr>
        <p:txBody>
          <a:bodyPr/>
          <a:lstStyle>
            <a:lvl1pPr marL="0" indent="0">
              <a:buNone/>
              <a:defRPr sz="1867"/>
            </a:lvl1pPr>
            <a:lvl2pPr marL="533415" indent="0">
              <a:buNone/>
              <a:defRPr sz="1633"/>
            </a:lvl2pPr>
            <a:lvl3pPr marL="1066830" indent="0">
              <a:buNone/>
              <a:defRPr sz="1400"/>
            </a:lvl3pPr>
            <a:lvl4pPr marL="1600246" indent="0">
              <a:buNone/>
              <a:defRPr sz="1167"/>
            </a:lvl4pPr>
            <a:lvl5pPr marL="2133661" indent="0">
              <a:buNone/>
              <a:defRPr sz="1167"/>
            </a:lvl5pPr>
            <a:lvl6pPr marL="2667076" indent="0">
              <a:buNone/>
              <a:defRPr sz="1167"/>
            </a:lvl6pPr>
            <a:lvl7pPr marL="3200491" indent="0">
              <a:buNone/>
              <a:defRPr sz="1167"/>
            </a:lvl7pPr>
            <a:lvl8pPr marL="3733907" indent="0">
              <a:buNone/>
              <a:defRPr sz="1167"/>
            </a:lvl8pPr>
            <a:lvl9pPr marL="4267322" indent="0">
              <a:buNone/>
              <a:defRPr sz="116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14E09-2D0F-435F-8CA1-85EB4A7333BB}" type="datetimeFigureOut">
              <a:rPr lang="en-US" smtClean="0"/>
              <a:t>3/16/2022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F2117-2624-4D7E-9E7D-EDCE63FA6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0745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66FFCC"/>
            </a:gs>
            <a:gs pos="68000">
              <a:srgbClr val="9933FF">
                <a:lumMod val="96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7750" y="425980"/>
            <a:ext cx="13144500" cy="15464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7750" y="2129896"/>
            <a:ext cx="13144500" cy="50765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47750" y="7415742"/>
            <a:ext cx="3429000" cy="42597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314E09-2D0F-435F-8CA1-85EB4A7333BB}" type="datetimeFigureOut">
              <a:rPr lang="en-US" smtClean="0"/>
              <a:t>3/16/2022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48250" y="7415742"/>
            <a:ext cx="5143500" cy="42597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63250" y="7415742"/>
            <a:ext cx="3429000" cy="42597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1F2117-2624-4D7E-9E7D-EDCE63FA6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7737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66830" rtl="0" eaLnBrk="1" latinLnBrk="0" hangingPunct="1">
        <a:lnSpc>
          <a:spcPct val="90000"/>
        </a:lnSpc>
        <a:spcBef>
          <a:spcPct val="0"/>
        </a:spcBef>
        <a:buNone/>
        <a:defRPr sz="51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6708" indent="-266708" algn="l" defTabSz="1066830" rtl="0" eaLnBrk="1" latinLnBrk="0" hangingPunct="1">
        <a:lnSpc>
          <a:spcPct val="90000"/>
        </a:lnSpc>
        <a:spcBef>
          <a:spcPts val="1167"/>
        </a:spcBef>
        <a:buFont typeface="Arial" panose="020B0604020202020204" pitchFamily="34" charset="0"/>
        <a:buChar char="•"/>
        <a:defRPr sz="3267" kern="1200">
          <a:solidFill>
            <a:schemeClr val="tx1"/>
          </a:solidFill>
          <a:latin typeface="+mn-lt"/>
          <a:ea typeface="+mn-ea"/>
          <a:cs typeface="+mn-cs"/>
        </a:defRPr>
      </a:lvl1pPr>
      <a:lvl2pPr marL="800123" indent="-266708" algn="l" defTabSz="1066830" rtl="0" eaLnBrk="1" latinLnBrk="0" hangingPunct="1">
        <a:lnSpc>
          <a:spcPct val="90000"/>
        </a:lnSpc>
        <a:spcBef>
          <a:spcPts val="583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333538" indent="-266708" algn="l" defTabSz="1066830" rtl="0" eaLnBrk="1" latinLnBrk="0" hangingPunct="1">
        <a:lnSpc>
          <a:spcPct val="90000"/>
        </a:lnSpc>
        <a:spcBef>
          <a:spcPts val="583"/>
        </a:spcBef>
        <a:buFont typeface="Arial" panose="020B0604020202020204" pitchFamily="34" charset="0"/>
        <a:buChar char="•"/>
        <a:defRPr sz="2333" kern="1200">
          <a:solidFill>
            <a:schemeClr val="tx1"/>
          </a:solidFill>
          <a:latin typeface="+mn-lt"/>
          <a:ea typeface="+mn-ea"/>
          <a:cs typeface="+mn-cs"/>
        </a:defRPr>
      </a:lvl3pPr>
      <a:lvl4pPr marL="1866953" indent="-266708" algn="l" defTabSz="1066830" rtl="0" eaLnBrk="1" latinLnBrk="0" hangingPunct="1">
        <a:lnSpc>
          <a:spcPct val="90000"/>
        </a:lnSpc>
        <a:spcBef>
          <a:spcPts val="583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400369" indent="-266708" algn="l" defTabSz="1066830" rtl="0" eaLnBrk="1" latinLnBrk="0" hangingPunct="1">
        <a:lnSpc>
          <a:spcPct val="90000"/>
        </a:lnSpc>
        <a:spcBef>
          <a:spcPts val="583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933784" indent="-266708" algn="l" defTabSz="1066830" rtl="0" eaLnBrk="1" latinLnBrk="0" hangingPunct="1">
        <a:lnSpc>
          <a:spcPct val="90000"/>
        </a:lnSpc>
        <a:spcBef>
          <a:spcPts val="583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467199" indent="-266708" algn="l" defTabSz="1066830" rtl="0" eaLnBrk="1" latinLnBrk="0" hangingPunct="1">
        <a:lnSpc>
          <a:spcPct val="90000"/>
        </a:lnSpc>
        <a:spcBef>
          <a:spcPts val="583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4000614" indent="-266708" algn="l" defTabSz="1066830" rtl="0" eaLnBrk="1" latinLnBrk="0" hangingPunct="1">
        <a:lnSpc>
          <a:spcPct val="90000"/>
        </a:lnSpc>
        <a:spcBef>
          <a:spcPts val="583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534030" indent="-266708" algn="l" defTabSz="1066830" rtl="0" eaLnBrk="1" latinLnBrk="0" hangingPunct="1">
        <a:lnSpc>
          <a:spcPct val="90000"/>
        </a:lnSpc>
        <a:spcBef>
          <a:spcPts val="583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6683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33415" algn="l" defTabSz="106683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66830" algn="l" defTabSz="106683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6" algn="l" defTabSz="106683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33661" algn="l" defTabSz="106683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67076" algn="l" defTabSz="106683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00491" algn="l" defTabSz="106683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733907" algn="l" defTabSz="106683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267322" algn="l" defTabSz="106683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B4F47A8-5AD5-4CDA-8DF8-DD5995AEDA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730253"/>
            <a:ext cx="11830050" cy="2651126"/>
          </a:xfrm>
        </p:spPr>
        <p:txBody>
          <a:bodyPr/>
          <a:lstStyle/>
          <a:p>
            <a:r>
              <a:rPr lang="en-US" dirty="0"/>
              <a:t>Instructions to export for Facebook: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7EE6866-F02C-40AD-B0D1-5F037DDF43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2975" y="2919409"/>
            <a:ext cx="11830050" cy="8702676"/>
          </a:xfrm>
        </p:spPr>
        <p:txBody>
          <a:bodyPr/>
          <a:lstStyle/>
          <a:p>
            <a:r>
              <a:rPr lang="en-US" dirty="0"/>
              <a:t>File &gt; Save As </a:t>
            </a:r>
          </a:p>
          <a:p>
            <a:r>
              <a:rPr lang="en-US" dirty="0"/>
              <a:t>Click the drop-down beneath the file name.</a:t>
            </a:r>
          </a:p>
          <a:p>
            <a:r>
              <a:rPr lang="en-US" dirty="0"/>
              <a:t>Select PNG Portable Network Graphics Format.</a:t>
            </a:r>
          </a:p>
          <a:p>
            <a:r>
              <a:rPr lang="en-US" dirty="0"/>
              <a:t>Click Save.</a:t>
            </a:r>
          </a:p>
        </p:txBody>
      </p:sp>
    </p:spTree>
    <p:extLst>
      <p:ext uri="{BB962C8B-B14F-4D97-AF65-F5344CB8AC3E}">
        <p14:creationId xmlns:p14="http://schemas.microsoft.com/office/powerpoint/2010/main" val="16757361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3C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2464B4E-DCCF-4B26-A148-A8E47D2B45E2}"/>
              </a:ext>
            </a:extLst>
          </p:cNvPr>
          <p:cNvSpPr txBox="1"/>
          <p:nvPr/>
        </p:nvSpPr>
        <p:spPr>
          <a:xfrm>
            <a:off x="483870" y="7116140"/>
            <a:ext cx="139258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NATIONAL LIBRARY WEEK 2022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36EA2AE-3BD5-465E-AF65-3C30C5C5583F}"/>
              </a:ext>
            </a:extLst>
          </p:cNvPr>
          <p:cNvSpPr txBox="1">
            <a:spLocks/>
          </p:cNvSpPr>
          <p:nvPr/>
        </p:nvSpPr>
        <p:spPr>
          <a:xfrm>
            <a:off x="1645684" y="1515736"/>
            <a:ext cx="11948633" cy="13944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15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6830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3366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6707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9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907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67322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8000" dirty="0">
                <a:solidFill>
                  <a:srgbClr val="FF0000"/>
                </a:solidFill>
                <a:latin typeface="Bebas Neue Bold" panose="020B0606020202050201" pitchFamily="34" charset="0"/>
              </a:rPr>
              <a:t>Last year (library name) received</a:t>
            </a:r>
            <a:endParaRPr lang="en-US" sz="4000" dirty="0">
              <a:solidFill>
                <a:srgbClr val="FF0000"/>
              </a:solidFill>
              <a:latin typeface="Bebas Neue Bold" panose="020B0606020202050201" pitchFamily="34" charset="0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88106E7F-EEB1-4EED-B1BE-8196BE2F22C5}"/>
              </a:ext>
            </a:extLst>
          </p:cNvPr>
          <p:cNvSpPr txBox="1">
            <a:spLocks/>
          </p:cNvSpPr>
          <p:nvPr/>
        </p:nvSpPr>
        <p:spPr>
          <a:xfrm>
            <a:off x="4252569" y="5217658"/>
            <a:ext cx="10774074" cy="125738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15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6830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3366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6707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9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907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67322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8800" dirty="0">
                <a:solidFill>
                  <a:srgbClr val="FF0000"/>
                </a:solidFill>
                <a:latin typeface="Bebas Neue Bold" panose="020B0606020202050201" pitchFamily="34" charset="0"/>
              </a:rPr>
              <a:t>Website visits</a:t>
            </a:r>
            <a:endParaRPr lang="en-US" sz="4800" dirty="0">
              <a:solidFill>
                <a:srgbClr val="FF0000"/>
              </a:solidFill>
              <a:latin typeface="Bebas Neue Bold" panose="020B0606020202050201" pitchFamily="34" charset="0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45A2F29-82D9-4259-BCC9-29D59FB6CADF}"/>
              </a:ext>
            </a:extLst>
          </p:cNvPr>
          <p:cNvSpPr txBox="1">
            <a:spLocks/>
          </p:cNvSpPr>
          <p:nvPr/>
        </p:nvSpPr>
        <p:spPr>
          <a:xfrm>
            <a:off x="6134166" y="3009059"/>
            <a:ext cx="6828000" cy="3250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8100" dirty="0">
                <a:solidFill>
                  <a:srgbClr val="FF9900"/>
                </a:solidFill>
                <a:latin typeface="Bebas Neue Bold" panose="020B0606020202050201" pitchFamily="34" charset="0"/>
              </a:rPr>
              <a:t>0,000 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F6C5574-0B1B-46FD-956C-C48D7650CA0A}"/>
              </a:ext>
            </a:extLst>
          </p:cNvPr>
          <p:cNvSpPr txBox="1">
            <a:spLocks/>
          </p:cNvSpPr>
          <p:nvPr/>
        </p:nvSpPr>
        <p:spPr>
          <a:xfrm>
            <a:off x="1194268" y="281086"/>
            <a:ext cx="12851465" cy="3541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62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4000" dirty="0">
                <a:solidFill>
                  <a:srgbClr val="FF0000"/>
                </a:solidFill>
                <a:latin typeface="Bebas Neue Bold" panose="020B0606020202050201" pitchFamily="34" charset="0"/>
              </a:rPr>
              <a:t>-(library name) BY THE NUMBERS-</a:t>
            </a:r>
            <a:endParaRPr lang="en-US" sz="2400" dirty="0">
              <a:solidFill>
                <a:srgbClr val="FF0000"/>
              </a:solidFill>
              <a:latin typeface="Bebas Neue Bold" panose="020B0606020202050201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92F559A-7910-4BDF-BC39-0769C9B0CD1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82"/>
          <a:stretch/>
        </p:blipFill>
        <p:spPr>
          <a:xfrm>
            <a:off x="2276373" y="2783341"/>
            <a:ext cx="5160613" cy="4350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8253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A1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0D988B4F-9247-4CD6-8403-79B4295501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18368" y="1231745"/>
            <a:ext cx="4975919" cy="498090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2464B4E-DCCF-4B26-A148-A8E47D2B45E2}"/>
              </a:ext>
            </a:extLst>
          </p:cNvPr>
          <p:cNvSpPr txBox="1"/>
          <p:nvPr/>
        </p:nvSpPr>
        <p:spPr>
          <a:xfrm>
            <a:off x="483870" y="7116140"/>
            <a:ext cx="139258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NATIONAL LIBRARY WEEK 2022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36EA2AE-3BD5-465E-AF65-3C30C5C5583F}"/>
              </a:ext>
            </a:extLst>
          </p:cNvPr>
          <p:cNvSpPr txBox="1">
            <a:spLocks/>
          </p:cNvSpPr>
          <p:nvPr/>
        </p:nvSpPr>
        <p:spPr>
          <a:xfrm>
            <a:off x="1645684" y="1262410"/>
            <a:ext cx="11948633" cy="139446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15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6830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3366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6707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9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907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67322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6600" dirty="0">
                <a:solidFill>
                  <a:schemeClr val="bg1"/>
                </a:solidFill>
                <a:latin typeface="Bebas Neue Bold" panose="020B0606020202050201" pitchFamily="34" charset="0"/>
              </a:rPr>
              <a:t>Last year, (library name) planned &amp; hosted</a:t>
            </a:r>
            <a:endParaRPr lang="en-US" sz="3200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B3868A9-5145-40CE-B7E5-9402DD5A2C6D}"/>
              </a:ext>
            </a:extLst>
          </p:cNvPr>
          <p:cNvSpPr txBox="1">
            <a:spLocks/>
          </p:cNvSpPr>
          <p:nvPr/>
        </p:nvSpPr>
        <p:spPr>
          <a:xfrm>
            <a:off x="7047214" y="4567441"/>
            <a:ext cx="7362541" cy="21190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15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6830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3366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6707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9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907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67322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80000"/>
              </a:lnSpc>
              <a:spcBef>
                <a:spcPts val="0"/>
              </a:spcBef>
            </a:pPr>
            <a:r>
              <a:rPr lang="en-US" sz="7200" dirty="0">
                <a:solidFill>
                  <a:schemeClr val="accent5">
                    <a:lumMod val="50000"/>
                  </a:schemeClr>
                </a:solidFill>
                <a:latin typeface="Bebas Neue Bold" panose="020B0606020202050201" pitchFamily="34" charset="0"/>
              </a:rPr>
              <a:t>total PROGRAMS</a:t>
            </a:r>
            <a:endParaRPr lang="en-US" sz="3600" dirty="0">
              <a:solidFill>
                <a:schemeClr val="accent5">
                  <a:lumMod val="50000"/>
                </a:schemeClr>
              </a:solidFill>
              <a:latin typeface="Bebas Neue Bold" panose="020B0606020202050201" pitchFamily="34" charset="0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149635CC-3504-4B21-A180-54B545EDD6EA}"/>
              </a:ext>
            </a:extLst>
          </p:cNvPr>
          <p:cNvSpPr txBox="1">
            <a:spLocks/>
          </p:cNvSpPr>
          <p:nvPr/>
        </p:nvSpPr>
        <p:spPr>
          <a:xfrm>
            <a:off x="5022160" y="2637241"/>
            <a:ext cx="6689622" cy="229400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8100" dirty="0">
                <a:solidFill>
                  <a:schemeClr val="bg1"/>
                </a:solidFill>
                <a:latin typeface="Bebas Neue Bold" panose="020B0606020202050201" pitchFamily="34" charset="0"/>
              </a:rPr>
              <a:t>000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F6C5574-0B1B-46FD-956C-C48D7650CA0A}"/>
              </a:ext>
            </a:extLst>
          </p:cNvPr>
          <p:cNvSpPr txBox="1">
            <a:spLocks/>
          </p:cNvSpPr>
          <p:nvPr/>
        </p:nvSpPr>
        <p:spPr>
          <a:xfrm>
            <a:off x="1194268" y="281086"/>
            <a:ext cx="12851465" cy="3541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62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4000" dirty="0">
                <a:solidFill>
                  <a:schemeClr val="bg1"/>
                </a:solidFill>
                <a:latin typeface="Bebas Neue Bold" panose="020B0606020202050201" pitchFamily="34" charset="0"/>
              </a:rPr>
              <a:t>-(library name) BY THE NUMBERS-</a:t>
            </a:r>
            <a:endParaRPr lang="en-US" sz="2400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5EB4EA63-1CC8-487F-B80E-3E8A642566D5}"/>
              </a:ext>
            </a:extLst>
          </p:cNvPr>
          <p:cNvSpPr txBox="1">
            <a:spLocks/>
          </p:cNvSpPr>
          <p:nvPr/>
        </p:nvSpPr>
        <p:spPr>
          <a:xfrm>
            <a:off x="3503783" y="6000736"/>
            <a:ext cx="3242829" cy="1475707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0500" dirty="0">
                <a:solidFill>
                  <a:schemeClr val="accent5">
                    <a:lumMod val="50000"/>
                  </a:schemeClr>
                </a:solidFill>
                <a:latin typeface="Bebas Neue Bold" panose="020B0606020202050201" pitchFamily="34" charset="0"/>
              </a:rPr>
              <a:t>ATTENDED BY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BE9C18B-869D-47D1-A81C-3FBF2CEA6DC7}"/>
              </a:ext>
            </a:extLst>
          </p:cNvPr>
          <p:cNvSpPr txBox="1">
            <a:spLocks/>
          </p:cNvSpPr>
          <p:nvPr/>
        </p:nvSpPr>
        <p:spPr>
          <a:xfrm>
            <a:off x="6225391" y="5543324"/>
            <a:ext cx="3810903" cy="16222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0500" dirty="0">
                <a:solidFill>
                  <a:schemeClr val="accent5">
                    <a:lumMod val="50000"/>
                  </a:schemeClr>
                </a:solidFill>
                <a:latin typeface="Bebas Neue Bold" panose="020B0606020202050201" pitchFamily="34" charset="0"/>
              </a:rPr>
              <a:t>0,000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8AB42D52-AB0B-4578-8613-62E873306EAC}"/>
              </a:ext>
            </a:extLst>
          </p:cNvPr>
          <p:cNvSpPr txBox="1">
            <a:spLocks/>
          </p:cNvSpPr>
          <p:nvPr/>
        </p:nvSpPr>
        <p:spPr>
          <a:xfrm>
            <a:off x="9072275" y="5689881"/>
            <a:ext cx="2950858" cy="14757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15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6830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3366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6707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9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907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67322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7200" dirty="0">
                <a:solidFill>
                  <a:schemeClr val="accent5">
                    <a:lumMod val="50000"/>
                  </a:schemeClr>
                </a:solidFill>
                <a:latin typeface="Bebas Neue Bold" panose="020B0606020202050201" pitchFamily="34" charset="0"/>
              </a:rPr>
              <a:t>PEOPLE</a:t>
            </a:r>
            <a:endParaRPr lang="en-US" sz="4000" dirty="0">
              <a:solidFill>
                <a:schemeClr val="accent5">
                  <a:lumMod val="50000"/>
                </a:schemeClr>
              </a:solidFill>
              <a:latin typeface="Bebas Neue Bold" panose="020B0606020202050201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82281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E57387A-4F9A-470D-9D2C-AECB1F1BC173}"/>
              </a:ext>
            </a:extLst>
          </p:cNvPr>
          <p:cNvSpPr txBox="1">
            <a:spLocks/>
          </p:cNvSpPr>
          <p:nvPr/>
        </p:nvSpPr>
        <p:spPr>
          <a:xfrm>
            <a:off x="4033841" y="836530"/>
            <a:ext cx="8449001" cy="54940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br>
              <a:rPr lang="en-US" sz="6600" dirty="0">
                <a:solidFill>
                  <a:schemeClr val="bg1"/>
                </a:solidFill>
                <a:latin typeface="Bebas Neue Bold" panose="020B0606020202050201" pitchFamily="34" charset="0"/>
              </a:rPr>
            </a:br>
            <a:r>
              <a:rPr lang="en-US" sz="23900" dirty="0">
                <a:solidFill>
                  <a:srgbClr val="FEDDB0"/>
                </a:solidFill>
                <a:latin typeface="Bebas Neue Bold" panose="020B0606020202050201" pitchFamily="34" charset="0"/>
              </a:rPr>
              <a:t>000</a:t>
            </a:r>
            <a:endParaRPr lang="en-US" sz="4400" dirty="0">
              <a:solidFill>
                <a:srgbClr val="FEDDB0"/>
              </a:solidFill>
              <a:latin typeface="Bebas Neue Bold" panose="020B0606020202050201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CF0A28F-B61E-4773-92FA-9E358AB65156}"/>
              </a:ext>
            </a:extLst>
          </p:cNvPr>
          <p:cNvSpPr txBox="1"/>
          <p:nvPr/>
        </p:nvSpPr>
        <p:spPr>
          <a:xfrm>
            <a:off x="483870" y="7116140"/>
            <a:ext cx="139258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NATIONAL LIBRARY WEEK 2022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0424459-FB60-4985-B345-7B748D3FDD0E}"/>
              </a:ext>
            </a:extLst>
          </p:cNvPr>
          <p:cNvSpPr txBox="1">
            <a:spLocks/>
          </p:cNvSpPr>
          <p:nvPr/>
        </p:nvSpPr>
        <p:spPr>
          <a:xfrm>
            <a:off x="1182961" y="548248"/>
            <a:ext cx="12851465" cy="3541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62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5400" dirty="0">
                <a:solidFill>
                  <a:schemeClr val="bg1"/>
                </a:solidFill>
                <a:latin typeface="Bebas Neue Bold" panose="020B0606020202050201" pitchFamily="34" charset="0"/>
              </a:rPr>
              <a:t>-(library name) BY THE NUMBERS-</a:t>
            </a:r>
            <a:endParaRPr lang="en-US" sz="3600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7CAD1885-6E96-46F8-8915-2BEDDE93128B}"/>
              </a:ext>
            </a:extLst>
          </p:cNvPr>
          <p:cNvSpPr txBox="1">
            <a:spLocks/>
          </p:cNvSpPr>
          <p:nvPr/>
        </p:nvSpPr>
        <p:spPr>
          <a:xfrm>
            <a:off x="2123089" y="5206750"/>
            <a:ext cx="10993821" cy="16920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62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6000" dirty="0">
                <a:solidFill>
                  <a:schemeClr val="bg1"/>
                </a:solidFill>
                <a:latin typeface="Bebas Neue Bold" panose="020B0606020202050201" pitchFamily="34" charset="0"/>
              </a:rPr>
              <a:t>Internet hotspots were lent out to (library name) patrons last year</a:t>
            </a:r>
            <a:endParaRPr lang="en-US" sz="3600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5C88128-9705-4C35-B1EE-FBA6B9BEE1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08694" y="1102246"/>
            <a:ext cx="4129761" cy="4133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4818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A1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9417CED3-7987-4466-9379-38CB08F307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6467" y="906152"/>
            <a:ext cx="4802142" cy="4806949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E1D38A77-CB26-4F8A-9AA7-C66D9108984D}"/>
              </a:ext>
            </a:extLst>
          </p:cNvPr>
          <p:cNvSpPr txBox="1">
            <a:spLocks/>
          </p:cNvSpPr>
          <p:nvPr/>
        </p:nvSpPr>
        <p:spPr>
          <a:xfrm>
            <a:off x="2962718" y="2330582"/>
            <a:ext cx="8174317" cy="338251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8000" dirty="0">
                <a:solidFill>
                  <a:schemeClr val="bg1"/>
                </a:solidFill>
                <a:latin typeface="Bebas Neue Bold" panose="020B0606020202050201" pitchFamily="34" charset="0"/>
              </a:rPr>
              <a:t>00%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689CCB1-ECC4-41B1-B084-1B1EFD7CECF9}"/>
              </a:ext>
            </a:extLst>
          </p:cNvPr>
          <p:cNvSpPr txBox="1"/>
          <p:nvPr/>
        </p:nvSpPr>
        <p:spPr>
          <a:xfrm>
            <a:off x="483870" y="7116140"/>
            <a:ext cx="139258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NATIONAL LIBRARY WEEK 2022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18C0DABC-3C63-422A-A541-2BA2CA21625F}"/>
              </a:ext>
            </a:extLst>
          </p:cNvPr>
          <p:cNvSpPr txBox="1">
            <a:spLocks/>
          </p:cNvSpPr>
          <p:nvPr/>
        </p:nvSpPr>
        <p:spPr>
          <a:xfrm>
            <a:off x="1194268" y="832937"/>
            <a:ext cx="12851465" cy="3541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62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5400" dirty="0">
                <a:solidFill>
                  <a:schemeClr val="bg1"/>
                </a:solidFill>
                <a:latin typeface="Bebas Neue Bold" panose="020B0606020202050201" pitchFamily="34" charset="0"/>
              </a:rPr>
              <a:t>-(library name) BY THE NUMBERS-</a:t>
            </a:r>
            <a:endParaRPr lang="en-US" sz="3600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9950CB7B-BD3B-42AA-8FC4-8F7B1C5D0C0C}"/>
              </a:ext>
            </a:extLst>
          </p:cNvPr>
          <p:cNvSpPr txBox="1">
            <a:spLocks/>
          </p:cNvSpPr>
          <p:nvPr/>
        </p:nvSpPr>
        <p:spPr>
          <a:xfrm>
            <a:off x="1857052" y="5179716"/>
            <a:ext cx="11525895" cy="38302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75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9600" dirty="0">
                <a:solidFill>
                  <a:schemeClr val="bg1"/>
                </a:solidFill>
                <a:latin typeface="Bebas Neue Bold" panose="020B0606020202050201" pitchFamily="34" charset="0"/>
              </a:rPr>
              <a:t>Of the (name) community</a:t>
            </a:r>
            <a:br>
              <a:rPr lang="en-US" sz="4320" dirty="0">
                <a:solidFill>
                  <a:schemeClr val="bg1"/>
                </a:solidFill>
                <a:latin typeface="Bebas Neue Bold" panose="020B0606020202050201" pitchFamily="34" charset="0"/>
              </a:rPr>
            </a:br>
            <a:r>
              <a:rPr lang="en-US" sz="7200" dirty="0">
                <a:solidFill>
                  <a:srgbClr val="004D86"/>
                </a:solidFill>
                <a:latin typeface="Bebas Neue Bold" panose="020B0606020202050201" pitchFamily="34" charset="0"/>
              </a:rPr>
              <a:t>ARE Active Library Card Holders</a:t>
            </a:r>
            <a:endParaRPr lang="en-US" sz="3960" dirty="0">
              <a:solidFill>
                <a:srgbClr val="004D86"/>
              </a:solidFill>
              <a:latin typeface="Bebas Neue Bold" panose="020B0606020202050201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52234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E1DE97C-BB4C-421F-9D27-9092370E6AFA}"/>
              </a:ext>
            </a:extLst>
          </p:cNvPr>
          <p:cNvSpPr txBox="1">
            <a:spLocks/>
          </p:cNvSpPr>
          <p:nvPr/>
        </p:nvSpPr>
        <p:spPr>
          <a:xfrm>
            <a:off x="1194268" y="1214157"/>
            <a:ext cx="12851465" cy="3541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62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5400" dirty="0">
                <a:solidFill>
                  <a:schemeClr val="bg1"/>
                </a:solidFill>
                <a:latin typeface="Bebas Neue Bold" panose="020B0606020202050201" pitchFamily="34" charset="0"/>
              </a:rPr>
              <a:t>Last year (library name) employed</a:t>
            </a:r>
            <a:endParaRPr lang="en-US" sz="3200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1E91C5A-45A4-4EE3-9806-318F28E136A6}"/>
              </a:ext>
            </a:extLst>
          </p:cNvPr>
          <p:cNvSpPr txBox="1">
            <a:spLocks/>
          </p:cNvSpPr>
          <p:nvPr/>
        </p:nvSpPr>
        <p:spPr>
          <a:xfrm>
            <a:off x="1368830" y="5222862"/>
            <a:ext cx="12502340" cy="42558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15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6830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3366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6707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9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907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67322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6100"/>
              </a:lnSpc>
              <a:spcBef>
                <a:spcPts val="0"/>
              </a:spcBef>
            </a:pPr>
            <a:r>
              <a:rPr lang="en-US" sz="7200" dirty="0">
                <a:solidFill>
                  <a:srgbClr val="FEDDB0"/>
                </a:solidFill>
                <a:latin typeface="Bebas Neue Bold" panose="020B0606020202050201" pitchFamily="34" charset="0"/>
              </a:rPr>
              <a:t>Full-time Equivalent staff members, </a:t>
            </a:r>
            <a:r>
              <a:rPr lang="en-US" sz="6000" dirty="0">
                <a:solidFill>
                  <a:srgbClr val="FEDDB0"/>
                </a:solidFill>
                <a:latin typeface="Bebas Neue Bold" panose="020B0606020202050201" pitchFamily="34" charset="0"/>
              </a:rPr>
              <a:t>including</a:t>
            </a:r>
            <a:r>
              <a:rPr lang="en-US" sz="6000" dirty="0">
                <a:solidFill>
                  <a:schemeClr val="bg1"/>
                </a:solidFill>
                <a:latin typeface="Bebas Neue Bold" panose="020B0606020202050201" pitchFamily="34" charset="0"/>
              </a:rPr>
              <a:t> 0 </a:t>
            </a:r>
            <a:r>
              <a:rPr lang="en-US" sz="6000" dirty="0">
                <a:solidFill>
                  <a:srgbClr val="FEDDB0"/>
                </a:solidFill>
                <a:latin typeface="Bebas Neue Bold" panose="020B0606020202050201" pitchFamily="34" charset="0"/>
              </a:rPr>
              <a:t>professional librarians</a:t>
            </a:r>
          </a:p>
          <a:p>
            <a:pPr>
              <a:lnSpc>
                <a:spcPts val="7400"/>
              </a:lnSpc>
              <a:spcBef>
                <a:spcPts val="0"/>
              </a:spcBef>
            </a:pPr>
            <a:endParaRPr lang="en-US" sz="4400" dirty="0">
              <a:solidFill>
                <a:srgbClr val="004D86"/>
              </a:solidFill>
              <a:latin typeface="Bebas Neue Bold" panose="020B0606020202050201" pitchFamily="34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6E0B7D2-C05A-4E9C-9FE5-E2BC942148CC}"/>
              </a:ext>
            </a:extLst>
          </p:cNvPr>
          <p:cNvSpPr txBox="1">
            <a:spLocks/>
          </p:cNvSpPr>
          <p:nvPr/>
        </p:nvSpPr>
        <p:spPr>
          <a:xfrm>
            <a:off x="4664705" y="2070625"/>
            <a:ext cx="9206465" cy="364553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15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6830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3366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6707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9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907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67322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5200" dirty="0">
                <a:solidFill>
                  <a:srgbClr val="FEDDB0"/>
                </a:solidFill>
                <a:latin typeface="Bebas Neue Bold" panose="020B0606020202050201" pitchFamily="34" charset="0"/>
              </a:rPr>
              <a:t>00</a:t>
            </a:r>
            <a:endParaRPr lang="en-US" dirty="0">
              <a:solidFill>
                <a:srgbClr val="FEDDB0"/>
              </a:solidFill>
              <a:latin typeface="Bebas Neue Bold" panose="020B0606020202050201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3863842-E8BB-4BFD-80CE-7DDA46E088B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71" b="18084"/>
          <a:stretch/>
        </p:blipFill>
        <p:spPr>
          <a:xfrm>
            <a:off x="4095480" y="2091540"/>
            <a:ext cx="4056287" cy="280757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378D00B-0BB1-4448-A45E-D9A050050B7C}"/>
              </a:ext>
            </a:extLst>
          </p:cNvPr>
          <p:cNvSpPr txBox="1"/>
          <p:nvPr/>
        </p:nvSpPr>
        <p:spPr>
          <a:xfrm>
            <a:off x="483870" y="7116140"/>
            <a:ext cx="139258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NATIONAL LIBRARY WEEK 2022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8EF5BC49-E47B-481E-B970-62F349EF8F78}"/>
              </a:ext>
            </a:extLst>
          </p:cNvPr>
          <p:cNvSpPr txBox="1">
            <a:spLocks/>
          </p:cNvSpPr>
          <p:nvPr/>
        </p:nvSpPr>
        <p:spPr>
          <a:xfrm>
            <a:off x="1194268" y="281086"/>
            <a:ext cx="12851465" cy="3541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62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4000" dirty="0">
                <a:solidFill>
                  <a:schemeClr val="bg1"/>
                </a:solidFill>
                <a:latin typeface="Bebas Neue Bold" panose="020B0606020202050201" pitchFamily="34" charset="0"/>
              </a:rPr>
              <a:t>-(library name) BY THE NUMBERS-</a:t>
            </a:r>
            <a:endParaRPr lang="en-US" sz="2400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4129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3C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2288F6E-E3CE-4CBD-AF96-CDAB3F4A9D68}"/>
              </a:ext>
            </a:extLst>
          </p:cNvPr>
          <p:cNvSpPr txBox="1">
            <a:spLocks/>
          </p:cNvSpPr>
          <p:nvPr/>
        </p:nvSpPr>
        <p:spPr>
          <a:xfrm>
            <a:off x="6028691" y="4062796"/>
            <a:ext cx="7859933" cy="30533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85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8800" dirty="0">
                <a:solidFill>
                  <a:srgbClr val="FF0000"/>
                </a:solidFill>
                <a:latin typeface="Bebas Neue Bold" panose="020B0606020202050201" pitchFamily="34" charset="0"/>
              </a:rPr>
              <a:t>visits to (library name) last year</a:t>
            </a:r>
            <a:endParaRPr lang="en-US" sz="6000" dirty="0">
              <a:solidFill>
                <a:srgbClr val="FF0000"/>
              </a:solidFill>
              <a:latin typeface="Bebas Neue Bold" panose="020B0606020202050201" pitchFamily="34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E57387A-4F9A-470D-9D2C-AECB1F1BC173}"/>
              </a:ext>
            </a:extLst>
          </p:cNvPr>
          <p:cNvSpPr txBox="1">
            <a:spLocks/>
          </p:cNvSpPr>
          <p:nvPr/>
        </p:nvSpPr>
        <p:spPr>
          <a:xfrm>
            <a:off x="5935020" y="2172405"/>
            <a:ext cx="8449001" cy="7312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68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br>
              <a:rPr lang="en-US" sz="6600" dirty="0">
                <a:solidFill>
                  <a:srgbClr val="FC9804"/>
                </a:solidFill>
                <a:latin typeface="Bebas Neue Bold" panose="020B0606020202050201" pitchFamily="34" charset="0"/>
              </a:rPr>
            </a:br>
            <a:r>
              <a:rPr lang="en-US" sz="19900" dirty="0">
                <a:solidFill>
                  <a:srgbClr val="FC9804"/>
                </a:solidFill>
                <a:latin typeface="Bebas Neue Bold" panose="020B0606020202050201" pitchFamily="34" charset="0"/>
              </a:rPr>
              <a:t>0</a:t>
            </a:r>
            <a:endParaRPr lang="en-US" sz="4400" dirty="0">
              <a:solidFill>
                <a:srgbClr val="FC9804"/>
              </a:solidFill>
              <a:latin typeface="Bebas Neue Bold" panose="020B0606020202050201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CF0A28F-B61E-4773-92FA-9E358AB65156}"/>
              </a:ext>
            </a:extLst>
          </p:cNvPr>
          <p:cNvSpPr txBox="1"/>
          <p:nvPr/>
        </p:nvSpPr>
        <p:spPr>
          <a:xfrm>
            <a:off x="483870" y="7116140"/>
            <a:ext cx="139258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NATIONAL LIBRARY WEEK 2022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0424459-FB60-4985-B345-7B748D3FDD0E}"/>
              </a:ext>
            </a:extLst>
          </p:cNvPr>
          <p:cNvSpPr txBox="1">
            <a:spLocks/>
          </p:cNvSpPr>
          <p:nvPr/>
        </p:nvSpPr>
        <p:spPr>
          <a:xfrm>
            <a:off x="1194268" y="678873"/>
            <a:ext cx="12851465" cy="3541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62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5400" dirty="0">
                <a:solidFill>
                  <a:srgbClr val="FF0000"/>
                </a:solidFill>
                <a:latin typeface="Bebas Neue Bold" panose="020B0606020202050201" pitchFamily="34" charset="0"/>
              </a:rPr>
              <a:t>-(library name) BY THE NUMBERS-</a:t>
            </a:r>
            <a:endParaRPr lang="en-US" sz="3600" dirty="0">
              <a:solidFill>
                <a:srgbClr val="FF0000"/>
              </a:solidFill>
              <a:latin typeface="Bebas Neue Bold" panose="020B0606020202050201" pitchFamily="34" charset="0"/>
            </a:endParaRP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7CAD1885-6E96-46F8-8915-2BEDDE93128B}"/>
              </a:ext>
            </a:extLst>
          </p:cNvPr>
          <p:cNvSpPr txBox="1">
            <a:spLocks/>
          </p:cNvSpPr>
          <p:nvPr/>
        </p:nvSpPr>
        <p:spPr>
          <a:xfrm>
            <a:off x="7233950" y="2061759"/>
            <a:ext cx="8355330" cy="23088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3800" dirty="0">
                <a:solidFill>
                  <a:srgbClr val="FF9900"/>
                </a:solidFill>
                <a:latin typeface="Bebas Neue Bold" panose="020B0606020202050201" pitchFamily="34" charset="0"/>
              </a:rPr>
              <a:t>thousand</a:t>
            </a:r>
            <a:endParaRPr lang="en-US" sz="6600" dirty="0">
              <a:solidFill>
                <a:srgbClr val="FF9900"/>
              </a:solidFill>
              <a:latin typeface="Bebas Neue Bold" panose="020B0606020202050201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801114E-718E-41C1-8E07-4A411655FA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8" r="8898"/>
          <a:stretch/>
        </p:blipFill>
        <p:spPr>
          <a:xfrm>
            <a:off x="1443823" y="882605"/>
            <a:ext cx="5073706" cy="6178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56096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A1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2464B4E-DCCF-4B26-A148-A8E47D2B45E2}"/>
              </a:ext>
            </a:extLst>
          </p:cNvPr>
          <p:cNvSpPr txBox="1"/>
          <p:nvPr/>
        </p:nvSpPr>
        <p:spPr>
          <a:xfrm>
            <a:off x="483870" y="7116140"/>
            <a:ext cx="139258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NATIONAL LIBRARY WEEK 2022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36EA2AE-3BD5-465E-AF65-3C30C5C5583F}"/>
              </a:ext>
            </a:extLst>
          </p:cNvPr>
          <p:cNvSpPr txBox="1">
            <a:spLocks/>
          </p:cNvSpPr>
          <p:nvPr/>
        </p:nvSpPr>
        <p:spPr>
          <a:xfrm>
            <a:off x="1645684" y="1444015"/>
            <a:ext cx="11948633" cy="139446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ctr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15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6830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3366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6707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9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907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67322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7200" dirty="0">
                <a:solidFill>
                  <a:schemeClr val="bg1"/>
                </a:solidFill>
                <a:latin typeface="Bebas Neue Bold" panose="020B0606020202050201" pitchFamily="34" charset="0"/>
              </a:rPr>
              <a:t>Last year, (</a:t>
            </a:r>
            <a:r>
              <a:rPr lang="en-US" sz="7200" dirty="0" err="1">
                <a:solidFill>
                  <a:schemeClr val="bg1"/>
                </a:solidFill>
                <a:latin typeface="Bebas Neue Bold" panose="020B0606020202050201" pitchFamily="34" charset="0"/>
              </a:rPr>
              <a:t>LIBRARy</a:t>
            </a:r>
            <a:r>
              <a:rPr lang="en-US" sz="7200" dirty="0">
                <a:solidFill>
                  <a:schemeClr val="bg1"/>
                </a:solidFill>
                <a:latin typeface="Bebas Neue Bold" panose="020B0606020202050201" pitchFamily="34" charset="0"/>
              </a:rPr>
              <a:t> name) staff answered</a:t>
            </a:r>
            <a:endParaRPr lang="en-US" sz="3600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B3868A9-5145-40CE-B7E5-9402DD5A2C6D}"/>
              </a:ext>
            </a:extLst>
          </p:cNvPr>
          <p:cNvSpPr txBox="1">
            <a:spLocks/>
          </p:cNvSpPr>
          <p:nvPr/>
        </p:nvSpPr>
        <p:spPr>
          <a:xfrm>
            <a:off x="6371913" y="4881699"/>
            <a:ext cx="6749007" cy="11504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15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6830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3366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6707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9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907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67322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6600" dirty="0">
                <a:solidFill>
                  <a:schemeClr val="accent5">
                    <a:lumMod val="50000"/>
                  </a:schemeClr>
                </a:solidFill>
                <a:latin typeface="Bebas Neue Bold" panose="020B0606020202050201" pitchFamily="34" charset="0"/>
              </a:rPr>
              <a:t>Reference questions</a:t>
            </a:r>
            <a:endParaRPr lang="en-US" sz="3600" dirty="0">
              <a:solidFill>
                <a:schemeClr val="accent5">
                  <a:lumMod val="50000"/>
                </a:schemeClr>
              </a:solidFill>
              <a:latin typeface="Bebas Neue Bold" panose="020B0606020202050201" pitchFamily="34" charset="0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149635CC-3504-4B21-A180-54B545EDD6EA}"/>
              </a:ext>
            </a:extLst>
          </p:cNvPr>
          <p:cNvSpPr txBox="1">
            <a:spLocks/>
          </p:cNvSpPr>
          <p:nvPr/>
        </p:nvSpPr>
        <p:spPr>
          <a:xfrm>
            <a:off x="6817844" y="2838475"/>
            <a:ext cx="5966401" cy="32335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8100" dirty="0">
                <a:solidFill>
                  <a:schemeClr val="bg1"/>
                </a:solidFill>
                <a:latin typeface="Bebas Neue Bold" panose="020B0606020202050201" pitchFamily="34" charset="0"/>
              </a:rPr>
              <a:t>0,000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D988B4F-9247-4CD6-8403-79B42955019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925" r="16220"/>
          <a:stretch/>
        </p:blipFill>
        <p:spPr>
          <a:xfrm>
            <a:off x="1653599" y="2537460"/>
            <a:ext cx="4998661" cy="4901845"/>
          </a:xfrm>
          <a:prstGeom prst="rect">
            <a:avLst/>
          </a:prstGeom>
        </p:spPr>
      </p:pic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F6C5574-0B1B-46FD-956C-C48D7650CA0A}"/>
              </a:ext>
            </a:extLst>
          </p:cNvPr>
          <p:cNvSpPr txBox="1">
            <a:spLocks/>
          </p:cNvSpPr>
          <p:nvPr/>
        </p:nvSpPr>
        <p:spPr>
          <a:xfrm>
            <a:off x="1194267" y="255892"/>
            <a:ext cx="12851465" cy="3541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62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4000" dirty="0">
                <a:solidFill>
                  <a:schemeClr val="bg1"/>
                </a:solidFill>
                <a:latin typeface="Bebas Neue Bold" panose="020B0606020202050201" pitchFamily="34" charset="0"/>
              </a:rPr>
              <a:t>-(library name) BY THE NUMBERS-</a:t>
            </a:r>
            <a:endParaRPr lang="en-US" sz="2400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71967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0D988B4F-9247-4CD6-8403-79B4295501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50788" y="1879648"/>
            <a:ext cx="4402708" cy="440711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2464B4E-DCCF-4B26-A148-A8E47D2B45E2}"/>
              </a:ext>
            </a:extLst>
          </p:cNvPr>
          <p:cNvSpPr txBox="1"/>
          <p:nvPr/>
        </p:nvSpPr>
        <p:spPr>
          <a:xfrm>
            <a:off x="483870" y="7116140"/>
            <a:ext cx="139258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NATIONAL LIBRARY WEEK 2022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36EA2AE-3BD5-465E-AF65-3C30C5C5583F}"/>
              </a:ext>
            </a:extLst>
          </p:cNvPr>
          <p:cNvSpPr txBox="1">
            <a:spLocks/>
          </p:cNvSpPr>
          <p:nvPr/>
        </p:nvSpPr>
        <p:spPr>
          <a:xfrm>
            <a:off x="1645684" y="1042913"/>
            <a:ext cx="11948633" cy="13944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15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6830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3366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6707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9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907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67322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6600" dirty="0">
                <a:solidFill>
                  <a:schemeClr val="bg1"/>
                </a:solidFill>
                <a:latin typeface="Bebas Neue Bold" panose="020B0606020202050201" pitchFamily="34" charset="0"/>
              </a:rPr>
              <a:t>Last year (library name) held</a:t>
            </a:r>
            <a:endParaRPr lang="en-US" sz="3200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B3868A9-5145-40CE-B7E5-9402DD5A2C6D}"/>
              </a:ext>
            </a:extLst>
          </p:cNvPr>
          <p:cNvSpPr txBox="1">
            <a:spLocks/>
          </p:cNvSpPr>
          <p:nvPr/>
        </p:nvSpPr>
        <p:spPr>
          <a:xfrm>
            <a:off x="7012648" y="4436097"/>
            <a:ext cx="7362541" cy="21190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15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6830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3366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6707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9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907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67322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80000"/>
              </a:lnSpc>
              <a:spcBef>
                <a:spcPts val="0"/>
              </a:spcBef>
            </a:pPr>
            <a:r>
              <a:rPr lang="en-US" sz="6000" dirty="0">
                <a:solidFill>
                  <a:srgbClr val="FEDDB0"/>
                </a:solidFill>
                <a:latin typeface="Bebas Neue Bold" panose="020B0606020202050201" pitchFamily="34" charset="0"/>
              </a:rPr>
              <a:t>Programs Throughout </a:t>
            </a:r>
            <a:br>
              <a:rPr lang="en-US" sz="6000" dirty="0">
                <a:solidFill>
                  <a:srgbClr val="FEDDB0"/>
                </a:solidFill>
                <a:latin typeface="Bebas Neue Bold" panose="020B0606020202050201" pitchFamily="34" charset="0"/>
              </a:rPr>
            </a:br>
            <a:r>
              <a:rPr lang="en-US" sz="6000" dirty="0">
                <a:solidFill>
                  <a:srgbClr val="FEDDB0"/>
                </a:solidFill>
                <a:latin typeface="Bebas Neue Bold" panose="020B0606020202050201" pitchFamily="34" charset="0"/>
              </a:rPr>
              <a:t>the community</a:t>
            </a:r>
            <a:endParaRPr lang="en-US" dirty="0">
              <a:solidFill>
                <a:srgbClr val="FEDDB0"/>
              </a:solidFill>
              <a:latin typeface="Bebas Neue Bold" panose="020B0606020202050201" pitchFamily="34" charset="0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149635CC-3504-4B21-A180-54B545EDD6EA}"/>
              </a:ext>
            </a:extLst>
          </p:cNvPr>
          <p:cNvSpPr txBox="1">
            <a:spLocks/>
          </p:cNvSpPr>
          <p:nvPr/>
        </p:nvSpPr>
        <p:spPr>
          <a:xfrm>
            <a:off x="4528814" y="2155347"/>
            <a:ext cx="8234518" cy="282378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4100" dirty="0">
                <a:solidFill>
                  <a:srgbClr val="FEDDB0"/>
                </a:solidFill>
                <a:latin typeface="Bebas Neue Bold" panose="020B0606020202050201" pitchFamily="34" charset="0"/>
              </a:rPr>
              <a:t>000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F6C5574-0B1B-46FD-956C-C48D7650CA0A}"/>
              </a:ext>
            </a:extLst>
          </p:cNvPr>
          <p:cNvSpPr txBox="1">
            <a:spLocks/>
          </p:cNvSpPr>
          <p:nvPr/>
        </p:nvSpPr>
        <p:spPr>
          <a:xfrm>
            <a:off x="1194268" y="281087"/>
            <a:ext cx="12851465" cy="8383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62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4000" dirty="0">
                <a:solidFill>
                  <a:schemeClr val="bg1"/>
                </a:solidFill>
                <a:latin typeface="Bebas Neue Bold" panose="020B0606020202050201" pitchFamily="34" charset="0"/>
              </a:rPr>
              <a:t>-(library name) BY THE NUMBERS-</a:t>
            </a:r>
            <a:endParaRPr lang="en-US" sz="2400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5EB4EA63-1CC8-487F-B80E-3E8A642566D5}"/>
              </a:ext>
            </a:extLst>
          </p:cNvPr>
          <p:cNvSpPr txBox="1">
            <a:spLocks/>
          </p:cNvSpPr>
          <p:nvPr/>
        </p:nvSpPr>
        <p:spPr>
          <a:xfrm>
            <a:off x="3781420" y="6352057"/>
            <a:ext cx="3242829" cy="1475707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0500" dirty="0">
                <a:solidFill>
                  <a:srgbClr val="FEDDB0"/>
                </a:solidFill>
                <a:latin typeface="Bebas Neue Bold" panose="020B0606020202050201" pitchFamily="34" charset="0"/>
              </a:rPr>
              <a:t>ATTENDED BY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BE9C18B-869D-47D1-A81C-3FBF2CEA6DC7}"/>
              </a:ext>
            </a:extLst>
          </p:cNvPr>
          <p:cNvSpPr txBox="1">
            <a:spLocks/>
          </p:cNvSpPr>
          <p:nvPr/>
        </p:nvSpPr>
        <p:spPr>
          <a:xfrm>
            <a:off x="5999758" y="5876646"/>
            <a:ext cx="3810903" cy="16222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0500" dirty="0">
                <a:solidFill>
                  <a:schemeClr val="bg1"/>
                </a:solidFill>
                <a:latin typeface="Bebas Neue Bold" panose="020B0606020202050201" pitchFamily="34" charset="0"/>
              </a:rPr>
              <a:t>000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8AB42D52-AB0B-4578-8613-62E873306EAC}"/>
              </a:ext>
            </a:extLst>
          </p:cNvPr>
          <p:cNvSpPr txBox="1">
            <a:spLocks/>
          </p:cNvSpPr>
          <p:nvPr/>
        </p:nvSpPr>
        <p:spPr>
          <a:xfrm>
            <a:off x="8458600" y="6031402"/>
            <a:ext cx="2950858" cy="14757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15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6830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3366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6707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9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907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67322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7200" dirty="0">
                <a:solidFill>
                  <a:srgbClr val="FEDDB0"/>
                </a:solidFill>
                <a:latin typeface="Bebas Neue Bold" panose="020B0606020202050201" pitchFamily="34" charset="0"/>
              </a:rPr>
              <a:t>PEOPLE</a:t>
            </a:r>
            <a:endParaRPr lang="en-US" sz="4000" dirty="0">
              <a:solidFill>
                <a:srgbClr val="FEDDB0"/>
              </a:solidFill>
              <a:latin typeface="Bebas Neue Bold" panose="020B0606020202050201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94280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3C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0D988B4F-9247-4CD6-8403-79B4295501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73526" y="1409463"/>
            <a:ext cx="5638853" cy="564449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2464B4E-DCCF-4B26-A148-A8E47D2B45E2}"/>
              </a:ext>
            </a:extLst>
          </p:cNvPr>
          <p:cNvSpPr txBox="1"/>
          <p:nvPr/>
        </p:nvSpPr>
        <p:spPr>
          <a:xfrm>
            <a:off x="483870" y="7116140"/>
            <a:ext cx="139258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NATIONAL LIBRARY WEEK 2022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36EA2AE-3BD5-465E-AF65-3C30C5C5583F}"/>
              </a:ext>
            </a:extLst>
          </p:cNvPr>
          <p:cNvSpPr txBox="1">
            <a:spLocks/>
          </p:cNvSpPr>
          <p:nvPr/>
        </p:nvSpPr>
        <p:spPr>
          <a:xfrm>
            <a:off x="1645684" y="1231745"/>
            <a:ext cx="11948633" cy="13944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15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6830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3366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6707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9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907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67322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6600" dirty="0">
                <a:solidFill>
                  <a:srgbClr val="FF0000"/>
                </a:solidFill>
                <a:latin typeface="Bebas Neue Bold" panose="020B0606020202050201" pitchFamily="34" charset="0"/>
              </a:rPr>
              <a:t>Last year, (library name) PRODUCED</a:t>
            </a:r>
            <a:endParaRPr lang="en-US" sz="3200" dirty="0">
              <a:solidFill>
                <a:srgbClr val="FF0000"/>
              </a:solidFill>
              <a:latin typeface="Bebas Neue Bold" panose="020B0606020202050201" pitchFamily="34" charset="0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B3868A9-5145-40CE-B7E5-9402DD5A2C6D}"/>
              </a:ext>
            </a:extLst>
          </p:cNvPr>
          <p:cNvSpPr txBox="1">
            <a:spLocks/>
          </p:cNvSpPr>
          <p:nvPr/>
        </p:nvSpPr>
        <p:spPr>
          <a:xfrm>
            <a:off x="7364607" y="4851346"/>
            <a:ext cx="7362541" cy="21190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15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6830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3366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6707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9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907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67322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80000"/>
              </a:lnSpc>
              <a:spcBef>
                <a:spcPts val="0"/>
              </a:spcBef>
            </a:pPr>
            <a:r>
              <a:rPr lang="en-US" sz="5400" dirty="0">
                <a:solidFill>
                  <a:srgbClr val="FF9900"/>
                </a:solidFill>
                <a:latin typeface="Bebas Neue Bold" panose="020B0606020202050201" pitchFamily="34" charset="0"/>
              </a:rPr>
              <a:t>Pieces of recorded content</a:t>
            </a:r>
            <a:endParaRPr lang="en-US" sz="2400" dirty="0">
              <a:solidFill>
                <a:srgbClr val="FF9900"/>
              </a:solidFill>
              <a:latin typeface="Bebas Neue Bold" panose="020B0606020202050201" pitchFamily="34" charset="0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149635CC-3504-4B21-A180-54B545EDD6EA}"/>
              </a:ext>
            </a:extLst>
          </p:cNvPr>
          <p:cNvSpPr txBox="1">
            <a:spLocks/>
          </p:cNvSpPr>
          <p:nvPr/>
        </p:nvSpPr>
        <p:spPr>
          <a:xfrm>
            <a:off x="4977782" y="2801565"/>
            <a:ext cx="7539962" cy="2647564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sz="21700" dirty="0">
                <a:solidFill>
                  <a:srgbClr val="FF9900"/>
                </a:solidFill>
                <a:latin typeface="Bebas Neue Bold" panose="020B0606020202050201" pitchFamily="34" charset="0"/>
              </a:rPr>
              <a:t>000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F6C5574-0B1B-46FD-956C-C48D7650CA0A}"/>
              </a:ext>
            </a:extLst>
          </p:cNvPr>
          <p:cNvSpPr txBox="1">
            <a:spLocks/>
          </p:cNvSpPr>
          <p:nvPr/>
        </p:nvSpPr>
        <p:spPr>
          <a:xfrm>
            <a:off x="1194268" y="281086"/>
            <a:ext cx="12851465" cy="3541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62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4000" dirty="0">
                <a:solidFill>
                  <a:srgbClr val="FF0000"/>
                </a:solidFill>
                <a:latin typeface="Bebas Neue Bold" panose="020B0606020202050201" pitchFamily="34" charset="0"/>
              </a:rPr>
              <a:t>-(library name) BY THE NUMBERS-</a:t>
            </a:r>
            <a:endParaRPr lang="en-US" sz="2400" dirty="0">
              <a:solidFill>
                <a:srgbClr val="FF0000"/>
              </a:solidFill>
              <a:latin typeface="Bebas Neue Bold" panose="020B0606020202050201" pitchFamily="34" charset="0"/>
            </a:endParaRP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BE9C18B-869D-47D1-A81C-3FBF2CEA6DC7}"/>
              </a:ext>
            </a:extLst>
          </p:cNvPr>
          <p:cNvSpPr txBox="1">
            <a:spLocks/>
          </p:cNvSpPr>
          <p:nvPr/>
        </p:nvSpPr>
        <p:spPr>
          <a:xfrm>
            <a:off x="7364607" y="5607260"/>
            <a:ext cx="6856132" cy="965612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8800" dirty="0">
                <a:solidFill>
                  <a:srgbClr val="FF0000"/>
                </a:solidFill>
                <a:latin typeface="Bebas Neue Bold" panose="020B0606020202050201" pitchFamily="34" charset="0"/>
              </a:rPr>
              <a:t>Viewed</a:t>
            </a:r>
            <a:r>
              <a:rPr lang="en-US" sz="8800" dirty="0">
                <a:solidFill>
                  <a:schemeClr val="bg1"/>
                </a:solidFill>
                <a:latin typeface="Bebas Neue Bold" panose="020B0606020202050201" pitchFamily="34" charset="0"/>
              </a:rPr>
              <a:t> </a:t>
            </a:r>
            <a:r>
              <a:rPr lang="en-US" sz="8800" dirty="0">
                <a:solidFill>
                  <a:srgbClr val="FF0000"/>
                </a:solidFill>
                <a:latin typeface="Bebas Neue Bold" panose="020B0606020202050201" pitchFamily="34" charset="0"/>
              </a:rPr>
              <a:t>0,000 times</a:t>
            </a:r>
          </a:p>
        </p:txBody>
      </p:sp>
    </p:spTree>
    <p:extLst>
      <p:ext uri="{BB962C8B-B14F-4D97-AF65-F5344CB8AC3E}">
        <p14:creationId xmlns:p14="http://schemas.microsoft.com/office/powerpoint/2010/main" val="39678500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A1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2464B4E-DCCF-4B26-A148-A8E47D2B45E2}"/>
              </a:ext>
            </a:extLst>
          </p:cNvPr>
          <p:cNvSpPr txBox="1"/>
          <p:nvPr/>
        </p:nvSpPr>
        <p:spPr>
          <a:xfrm>
            <a:off x="483870" y="7116140"/>
            <a:ext cx="139258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NATIONAL LIBRARY WEEK 2022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36EA2AE-3BD5-465E-AF65-3C30C5C5583F}"/>
              </a:ext>
            </a:extLst>
          </p:cNvPr>
          <p:cNvSpPr txBox="1">
            <a:spLocks/>
          </p:cNvSpPr>
          <p:nvPr/>
        </p:nvSpPr>
        <p:spPr>
          <a:xfrm>
            <a:off x="1645683" y="1839888"/>
            <a:ext cx="11948633" cy="13944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15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6830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3366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6707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9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907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67322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8000" dirty="0">
                <a:solidFill>
                  <a:schemeClr val="bg1"/>
                </a:solidFill>
                <a:latin typeface="Bebas Neue Bold" panose="020B0606020202050201" pitchFamily="34" charset="0"/>
              </a:rPr>
              <a:t>Last year (library name) provided</a:t>
            </a:r>
            <a:endParaRPr lang="en-US" sz="4000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88106E7F-EEB1-4EED-B1BE-8196BE2F22C5}"/>
              </a:ext>
            </a:extLst>
          </p:cNvPr>
          <p:cNvSpPr txBox="1">
            <a:spLocks/>
          </p:cNvSpPr>
          <p:nvPr/>
        </p:nvSpPr>
        <p:spPr>
          <a:xfrm>
            <a:off x="4085362" y="5166588"/>
            <a:ext cx="10774074" cy="125738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15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6830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3366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6707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9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907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67322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8800" dirty="0" err="1">
                <a:solidFill>
                  <a:schemeClr val="accent5">
                    <a:lumMod val="50000"/>
                  </a:schemeClr>
                </a:solidFill>
                <a:latin typeface="Bebas Neue Bold" panose="020B0606020202050201" pitchFamily="34" charset="0"/>
              </a:rPr>
              <a:t>Wifi</a:t>
            </a:r>
            <a:r>
              <a:rPr lang="en-US" sz="8800" dirty="0">
                <a:solidFill>
                  <a:schemeClr val="accent5">
                    <a:lumMod val="50000"/>
                  </a:schemeClr>
                </a:solidFill>
                <a:latin typeface="Bebas Neue Bold" panose="020B0606020202050201" pitchFamily="34" charset="0"/>
              </a:rPr>
              <a:t> sessions</a:t>
            </a:r>
            <a:endParaRPr lang="en-US" sz="4800" dirty="0">
              <a:solidFill>
                <a:schemeClr val="accent5">
                  <a:lumMod val="50000"/>
                </a:schemeClr>
              </a:solidFill>
              <a:latin typeface="Bebas Neue Bold" panose="020B0606020202050201" pitchFamily="34" charset="0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45A2F29-82D9-4259-BCC9-29D59FB6CADF}"/>
              </a:ext>
            </a:extLst>
          </p:cNvPr>
          <p:cNvSpPr txBox="1">
            <a:spLocks/>
          </p:cNvSpPr>
          <p:nvPr/>
        </p:nvSpPr>
        <p:spPr>
          <a:xfrm>
            <a:off x="6326959" y="3276249"/>
            <a:ext cx="6290880" cy="3250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5100" dirty="0">
                <a:solidFill>
                  <a:schemeClr val="bg1"/>
                </a:solidFill>
                <a:latin typeface="Bebas Neue Bold" panose="020B0606020202050201" pitchFamily="34" charset="0"/>
              </a:rPr>
              <a:t>0,000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F6C5574-0B1B-46FD-956C-C48D7650CA0A}"/>
              </a:ext>
            </a:extLst>
          </p:cNvPr>
          <p:cNvSpPr txBox="1">
            <a:spLocks/>
          </p:cNvSpPr>
          <p:nvPr/>
        </p:nvSpPr>
        <p:spPr>
          <a:xfrm>
            <a:off x="1194268" y="281086"/>
            <a:ext cx="12851465" cy="3541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62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4000" dirty="0">
                <a:solidFill>
                  <a:schemeClr val="bg1"/>
                </a:solidFill>
                <a:latin typeface="Bebas Neue Bold" panose="020B0606020202050201" pitchFamily="34" charset="0"/>
              </a:rPr>
              <a:t>-(library name) BY THE NUMBERS-</a:t>
            </a:r>
            <a:endParaRPr lang="en-US" sz="2400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  <p:pic>
        <p:nvPicPr>
          <p:cNvPr id="3" name="Picture 2" descr="Icon&#10;&#10;Description automatically generated">
            <a:extLst>
              <a:ext uri="{FF2B5EF4-FFF2-40B4-BE49-F238E27FC236}">
                <a16:creationId xmlns:a16="http://schemas.microsoft.com/office/drawing/2014/main" id="{D92F559A-7910-4BDF-BC39-0769C9B0CD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8980" y="2263045"/>
            <a:ext cx="4522469" cy="4526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91448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E57387A-4F9A-470D-9D2C-AECB1F1BC173}"/>
              </a:ext>
            </a:extLst>
          </p:cNvPr>
          <p:cNvSpPr txBox="1">
            <a:spLocks/>
          </p:cNvSpPr>
          <p:nvPr/>
        </p:nvSpPr>
        <p:spPr>
          <a:xfrm>
            <a:off x="3505387" y="1599011"/>
            <a:ext cx="8449001" cy="1864268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br>
              <a:rPr lang="en-US" sz="6600" dirty="0">
                <a:solidFill>
                  <a:schemeClr val="bg1"/>
                </a:solidFill>
                <a:latin typeface="Bebas Neue Bold" panose="020B0606020202050201" pitchFamily="34" charset="0"/>
              </a:rPr>
            </a:br>
            <a:r>
              <a:rPr lang="en-US" sz="95600" dirty="0">
                <a:solidFill>
                  <a:srgbClr val="FEDDB0"/>
                </a:solidFill>
                <a:latin typeface="Bebas Neue Bold" panose="020B0606020202050201" pitchFamily="34" charset="0"/>
              </a:rPr>
              <a:t>000</a:t>
            </a:r>
            <a:endParaRPr lang="en-US" sz="4400" dirty="0">
              <a:solidFill>
                <a:srgbClr val="FEDDB0"/>
              </a:solidFill>
              <a:latin typeface="Bebas Neue Bold" panose="020B0606020202050201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CF0A28F-B61E-4773-92FA-9E358AB65156}"/>
              </a:ext>
            </a:extLst>
          </p:cNvPr>
          <p:cNvSpPr txBox="1"/>
          <p:nvPr/>
        </p:nvSpPr>
        <p:spPr>
          <a:xfrm>
            <a:off x="483870" y="7116140"/>
            <a:ext cx="139258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NATIONAL LIBRARY WEEK 2022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0424459-FB60-4985-B345-7B748D3FDD0E}"/>
              </a:ext>
            </a:extLst>
          </p:cNvPr>
          <p:cNvSpPr txBox="1">
            <a:spLocks/>
          </p:cNvSpPr>
          <p:nvPr/>
        </p:nvSpPr>
        <p:spPr>
          <a:xfrm>
            <a:off x="1194268" y="678873"/>
            <a:ext cx="12851465" cy="3541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62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5400" dirty="0">
                <a:solidFill>
                  <a:schemeClr val="bg1"/>
                </a:solidFill>
                <a:latin typeface="Bebas Neue Bold" panose="020B0606020202050201" pitchFamily="34" charset="0"/>
              </a:rPr>
              <a:t>-(library name) BY THE NUMBERS-</a:t>
            </a:r>
            <a:endParaRPr lang="en-US" sz="3600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7CAD1885-6E96-46F8-8915-2BEDDE93128B}"/>
              </a:ext>
            </a:extLst>
          </p:cNvPr>
          <p:cNvSpPr txBox="1">
            <a:spLocks/>
          </p:cNvSpPr>
          <p:nvPr/>
        </p:nvSpPr>
        <p:spPr>
          <a:xfrm>
            <a:off x="2123089" y="5206750"/>
            <a:ext cx="10993821" cy="16920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62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6000" dirty="0">
                <a:solidFill>
                  <a:schemeClr val="accent4">
                    <a:lumMod val="60000"/>
                    <a:lumOff val="40000"/>
                  </a:schemeClr>
                </a:solidFill>
                <a:latin typeface="Bebas Neue Bold" panose="020B0606020202050201" pitchFamily="34" charset="0"/>
              </a:rPr>
              <a:t>laptops</a:t>
            </a:r>
            <a:r>
              <a:rPr lang="en-US" sz="6000" dirty="0">
                <a:solidFill>
                  <a:schemeClr val="accent1">
                    <a:lumMod val="75000"/>
                  </a:schemeClr>
                </a:solidFill>
                <a:latin typeface="Bebas Neue Bold" panose="020B0606020202050201" pitchFamily="34" charset="0"/>
              </a:rPr>
              <a:t> </a:t>
            </a:r>
            <a:r>
              <a:rPr lang="en-US" sz="6000" dirty="0">
                <a:solidFill>
                  <a:schemeClr val="bg1"/>
                </a:solidFill>
                <a:latin typeface="Bebas Neue Bold" panose="020B0606020202050201" pitchFamily="34" charset="0"/>
              </a:rPr>
              <a:t>or </a:t>
            </a:r>
            <a:r>
              <a:rPr lang="en-US" sz="6000" dirty="0">
                <a:solidFill>
                  <a:schemeClr val="accent4">
                    <a:lumMod val="60000"/>
                    <a:lumOff val="40000"/>
                  </a:schemeClr>
                </a:solidFill>
                <a:latin typeface="Bebas Neue Bold" panose="020B0606020202050201" pitchFamily="34" charset="0"/>
              </a:rPr>
              <a:t>tablets </a:t>
            </a:r>
            <a:r>
              <a:rPr lang="en-US" sz="6000" dirty="0">
                <a:solidFill>
                  <a:schemeClr val="bg1"/>
                </a:solidFill>
                <a:latin typeface="Bebas Neue Bold" panose="020B0606020202050201" pitchFamily="34" charset="0"/>
              </a:rPr>
              <a:t>were lent out for patron use last year</a:t>
            </a:r>
            <a:endParaRPr lang="en-US" sz="3600" dirty="0">
              <a:solidFill>
                <a:srgbClr val="004D86"/>
              </a:solidFill>
              <a:latin typeface="Bebas Neue Bold" panose="020B0606020202050201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3A0B5EA-9B9D-490E-B9C3-8585703A0A2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01" b="19988"/>
          <a:stretch/>
        </p:blipFill>
        <p:spPr>
          <a:xfrm>
            <a:off x="7247856" y="1725930"/>
            <a:ext cx="5160612" cy="3177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02582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8667</TotalTime>
  <Words>301</Words>
  <Application>Microsoft Office PowerPoint</Application>
  <PresentationFormat>Custom</PresentationFormat>
  <Paragraphs>64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Instructions to export for Facebook: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Sullivan, Kaili</dc:creator>
  <cp:lastModifiedBy>Sullivan, Kaili</cp:lastModifiedBy>
  <cp:revision>109</cp:revision>
  <dcterms:created xsi:type="dcterms:W3CDTF">2021-03-10T18:36:29Z</dcterms:created>
  <dcterms:modified xsi:type="dcterms:W3CDTF">2022-03-16T16:07:49Z</dcterms:modified>
</cp:coreProperties>
</file>