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sldIdLst>
    <p:sldId id="282" r:id="rId2"/>
    <p:sldId id="260" r:id="rId3"/>
    <p:sldId id="270" r:id="rId4"/>
    <p:sldId id="269" r:id="rId5"/>
    <p:sldId id="267" r:id="rId6"/>
    <p:sldId id="280" r:id="rId7"/>
    <p:sldId id="281" r:id="rId8"/>
    <p:sldId id="271" r:id="rId9"/>
    <p:sldId id="278" r:id="rId10"/>
    <p:sldId id="272" r:id="rId11"/>
    <p:sldId id="274" r:id="rId12"/>
    <p:sldId id="279" r:id="rId13"/>
  </p:sldIdLst>
  <p:sldSz cx="15240000" cy="8001000"/>
  <p:notesSz cx="6858000" cy="9144000"/>
  <p:embeddedFontLst>
    <p:embeddedFont>
      <p:font typeface="Bebas Neue Bold" panose="020B0606020202050201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Open Sans Light" panose="020B0306030504020204" pitchFamily="34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EDDB0"/>
    <a:srgbClr val="EA0000"/>
    <a:srgbClr val="FFF3C5"/>
    <a:srgbClr val="00A1DA"/>
    <a:srgbClr val="FF0000"/>
    <a:srgbClr val="ED7701"/>
    <a:srgbClr val="FC9804"/>
    <a:srgbClr val="EE0000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F2DB14-DEB1-AA9B-2316-3B631BC6A8DB}" v="1" dt="2022-03-16T16:07:49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57" autoAdjust="0"/>
  </p:normalViewPr>
  <p:slideViewPr>
    <p:cSldViewPr snapToGrid="0">
      <p:cViewPr varScale="1">
        <p:scale>
          <a:sx n="91" d="100"/>
          <a:sy n="91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llivan, Kaili" userId="S::kaili.sullivan@ncdcr.gov::a9bbeb00-035f-4e56-8630-8a5e1decdcc3" providerId="AD" clId="Web-{C5F2DB14-DEB1-AA9B-2316-3B631BC6A8DB}"/>
    <pc:docChg chg="modSld">
      <pc:chgData name="Sullivan, Kaili" userId="S::kaili.sullivan@ncdcr.gov::a9bbeb00-035f-4e56-8630-8a5e1decdcc3" providerId="AD" clId="Web-{C5F2DB14-DEB1-AA9B-2316-3B631BC6A8DB}" dt="2022-03-16T16:07:49.127" v="0" actId="1076"/>
      <pc:docMkLst>
        <pc:docMk/>
      </pc:docMkLst>
      <pc:sldChg chg="modSp">
        <pc:chgData name="Sullivan, Kaili" userId="S::kaili.sullivan@ncdcr.gov::a9bbeb00-035f-4e56-8630-8a5e1decdcc3" providerId="AD" clId="Web-{C5F2DB14-DEB1-AA9B-2316-3B631BC6A8DB}" dt="2022-03-16T16:07:49.127" v="0" actId="1076"/>
        <pc:sldMkLst>
          <pc:docMk/>
          <pc:sldMk cId="1529428055" sldId="280"/>
        </pc:sldMkLst>
        <pc:spChg chg="mod">
          <ac:chgData name="Sullivan, Kaili" userId="S::kaili.sullivan@ncdcr.gov::a9bbeb00-035f-4e56-8630-8a5e1decdcc3" providerId="AD" clId="Web-{C5F2DB14-DEB1-AA9B-2316-3B631BC6A8DB}" dt="2022-03-16T16:07:49.127" v="0" actId="1076"/>
          <ac:spMkLst>
            <pc:docMk/>
            <pc:sldMk cId="1529428055" sldId="280"/>
            <ac:spMk id="10" creationId="{149635CC-3504-4B21-A180-54B545EDD6E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B75E0-D790-412E-85E4-EA78BE82F53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1143000"/>
            <a:ext cx="5876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240EA-8F0F-48D3-A549-42E19DA3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2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309424"/>
            <a:ext cx="11430000" cy="2785533"/>
          </a:xfrm>
        </p:spPr>
        <p:txBody>
          <a:bodyPr anchor="b"/>
          <a:lstStyle>
            <a:lvl1pPr algn="ctr"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202378"/>
            <a:ext cx="11430000" cy="1931722"/>
          </a:xfrm>
        </p:spPr>
        <p:txBody>
          <a:bodyPr/>
          <a:lstStyle>
            <a:lvl1pPr marL="0" indent="0" algn="ctr">
              <a:buNone/>
              <a:defRPr sz="2800"/>
            </a:lvl1pPr>
            <a:lvl2pPr marL="533415" indent="0" algn="ctr">
              <a:buNone/>
              <a:defRPr sz="2333"/>
            </a:lvl2pPr>
            <a:lvl3pPr marL="1066830" indent="0" algn="ctr">
              <a:buNone/>
              <a:defRPr sz="2100"/>
            </a:lvl3pPr>
            <a:lvl4pPr marL="1600246" indent="0" algn="ctr">
              <a:buNone/>
              <a:defRPr sz="1867"/>
            </a:lvl4pPr>
            <a:lvl5pPr marL="2133661" indent="0" algn="ctr">
              <a:buNone/>
              <a:defRPr sz="1867"/>
            </a:lvl5pPr>
            <a:lvl6pPr marL="2667076" indent="0" algn="ctr">
              <a:buNone/>
              <a:defRPr sz="1867"/>
            </a:lvl6pPr>
            <a:lvl7pPr marL="3200491" indent="0" algn="ctr">
              <a:buNone/>
              <a:defRPr sz="1867"/>
            </a:lvl7pPr>
            <a:lvl8pPr marL="3733907" indent="0" algn="ctr">
              <a:buNone/>
              <a:defRPr sz="1867"/>
            </a:lvl8pPr>
            <a:lvl9pPr marL="4267322" indent="0" algn="ctr"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87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2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6125" y="425979"/>
            <a:ext cx="3286125" cy="67804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750" y="425979"/>
            <a:ext cx="9667875" cy="67804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8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3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813" y="1994695"/>
            <a:ext cx="13144500" cy="3328193"/>
          </a:xfrm>
        </p:spPr>
        <p:txBody>
          <a:bodyPr anchor="b"/>
          <a:lstStyle>
            <a:lvl1pPr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813" y="5354374"/>
            <a:ext cx="13144500" cy="1750218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533415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2pPr>
            <a:lvl3pPr marL="10668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0024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13366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66707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20049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373390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26732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1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750" y="2129896"/>
            <a:ext cx="6477000" cy="5076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5250" y="2129896"/>
            <a:ext cx="6477000" cy="5076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2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735" y="425980"/>
            <a:ext cx="13144500" cy="15464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736" y="1961357"/>
            <a:ext cx="6447234" cy="96123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415" indent="0">
              <a:buNone/>
              <a:defRPr sz="2333" b="1"/>
            </a:lvl2pPr>
            <a:lvl3pPr marL="1066830" indent="0">
              <a:buNone/>
              <a:defRPr sz="2100" b="1"/>
            </a:lvl3pPr>
            <a:lvl4pPr marL="1600246" indent="0">
              <a:buNone/>
              <a:defRPr sz="1867" b="1"/>
            </a:lvl4pPr>
            <a:lvl5pPr marL="2133661" indent="0">
              <a:buNone/>
              <a:defRPr sz="1867" b="1"/>
            </a:lvl5pPr>
            <a:lvl6pPr marL="2667076" indent="0">
              <a:buNone/>
              <a:defRPr sz="1867" b="1"/>
            </a:lvl6pPr>
            <a:lvl7pPr marL="3200491" indent="0">
              <a:buNone/>
              <a:defRPr sz="1867" b="1"/>
            </a:lvl7pPr>
            <a:lvl8pPr marL="3733907" indent="0">
              <a:buNone/>
              <a:defRPr sz="1867" b="1"/>
            </a:lvl8pPr>
            <a:lvl9pPr marL="4267322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736" y="2922588"/>
            <a:ext cx="6447234" cy="4298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5250" y="1961357"/>
            <a:ext cx="6478985" cy="96123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415" indent="0">
              <a:buNone/>
              <a:defRPr sz="2333" b="1"/>
            </a:lvl2pPr>
            <a:lvl3pPr marL="1066830" indent="0">
              <a:buNone/>
              <a:defRPr sz="2100" b="1"/>
            </a:lvl3pPr>
            <a:lvl4pPr marL="1600246" indent="0">
              <a:buNone/>
              <a:defRPr sz="1867" b="1"/>
            </a:lvl4pPr>
            <a:lvl5pPr marL="2133661" indent="0">
              <a:buNone/>
              <a:defRPr sz="1867" b="1"/>
            </a:lvl5pPr>
            <a:lvl6pPr marL="2667076" indent="0">
              <a:buNone/>
              <a:defRPr sz="1867" b="1"/>
            </a:lvl6pPr>
            <a:lvl7pPr marL="3200491" indent="0">
              <a:buNone/>
              <a:defRPr sz="1867" b="1"/>
            </a:lvl7pPr>
            <a:lvl8pPr marL="3733907" indent="0">
              <a:buNone/>
              <a:defRPr sz="1867" b="1"/>
            </a:lvl8pPr>
            <a:lvl9pPr marL="4267322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5250" y="2922588"/>
            <a:ext cx="6478985" cy="4298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0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7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736" y="533400"/>
            <a:ext cx="4915296" cy="1866900"/>
          </a:xfrm>
        </p:spPr>
        <p:txBody>
          <a:bodyPr anchor="b"/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985" y="1151996"/>
            <a:ext cx="7715250" cy="5685896"/>
          </a:xfrm>
        </p:spPr>
        <p:txBody>
          <a:bodyPr/>
          <a:lstStyle>
            <a:lvl1pPr>
              <a:defRPr sz="3733"/>
            </a:lvl1pPr>
            <a:lvl2pPr>
              <a:defRPr sz="3267"/>
            </a:lvl2pPr>
            <a:lvl3pPr>
              <a:defRPr sz="2800"/>
            </a:lvl3pPr>
            <a:lvl4pPr>
              <a:defRPr sz="2333"/>
            </a:lvl4pPr>
            <a:lvl5pPr>
              <a:defRPr sz="2333"/>
            </a:lvl5pPr>
            <a:lvl6pPr>
              <a:defRPr sz="2333"/>
            </a:lvl6pPr>
            <a:lvl7pPr>
              <a:defRPr sz="2333"/>
            </a:lvl7pPr>
            <a:lvl8pPr>
              <a:defRPr sz="2333"/>
            </a:lvl8pPr>
            <a:lvl9pPr>
              <a:defRPr sz="2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736" y="2400300"/>
            <a:ext cx="4915296" cy="4446853"/>
          </a:xfrm>
        </p:spPr>
        <p:txBody>
          <a:bodyPr/>
          <a:lstStyle>
            <a:lvl1pPr marL="0" indent="0">
              <a:buNone/>
              <a:defRPr sz="1867"/>
            </a:lvl1pPr>
            <a:lvl2pPr marL="533415" indent="0">
              <a:buNone/>
              <a:defRPr sz="1633"/>
            </a:lvl2pPr>
            <a:lvl3pPr marL="1066830" indent="0">
              <a:buNone/>
              <a:defRPr sz="1400"/>
            </a:lvl3pPr>
            <a:lvl4pPr marL="1600246" indent="0">
              <a:buNone/>
              <a:defRPr sz="1167"/>
            </a:lvl4pPr>
            <a:lvl5pPr marL="2133661" indent="0">
              <a:buNone/>
              <a:defRPr sz="1167"/>
            </a:lvl5pPr>
            <a:lvl6pPr marL="2667076" indent="0">
              <a:buNone/>
              <a:defRPr sz="1167"/>
            </a:lvl6pPr>
            <a:lvl7pPr marL="3200491" indent="0">
              <a:buNone/>
              <a:defRPr sz="1167"/>
            </a:lvl7pPr>
            <a:lvl8pPr marL="3733907" indent="0">
              <a:buNone/>
              <a:defRPr sz="1167"/>
            </a:lvl8pPr>
            <a:lvl9pPr marL="4267322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736" y="533400"/>
            <a:ext cx="4915296" cy="1866900"/>
          </a:xfrm>
        </p:spPr>
        <p:txBody>
          <a:bodyPr anchor="b"/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985" y="1151996"/>
            <a:ext cx="7715250" cy="5685896"/>
          </a:xfrm>
        </p:spPr>
        <p:txBody>
          <a:bodyPr anchor="t"/>
          <a:lstStyle>
            <a:lvl1pPr marL="0" indent="0">
              <a:buNone/>
              <a:defRPr sz="3733"/>
            </a:lvl1pPr>
            <a:lvl2pPr marL="533415" indent="0">
              <a:buNone/>
              <a:defRPr sz="3267"/>
            </a:lvl2pPr>
            <a:lvl3pPr marL="1066830" indent="0">
              <a:buNone/>
              <a:defRPr sz="2800"/>
            </a:lvl3pPr>
            <a:lvl4pPr marL="1600246" indent="0">
              <a:buNone/>
              <a:defRPr sz="2333"/>
            </a:lvl4pPr>
            <a:lvl5pPr marL="2133661" indent="0">
              <a:buNone/>
              <a:defRPr sz="2333"/>
            </a:lvl5pPr>
            <a:lvl6pPr marL="2667076" indent="0">
              <a:buNone/>
              <a:defRPr sz="2333"/>
            </a:lvl6pPr>
            <a:lvl7pPr marL="3200491" indent="0">
              <a:buNone/>
              <a:defRPr sz="2333"/>
            </a:lvl7pPr>
            <a:lvl8pPr marL="3733907" indent="0">
              <a:buNone/>
              <a:defRPr sz="2333"/>
            </a:lvl8pPr>
            <a:lvl9pPr marL="4267322" indent="0">
              <a:buNone/>
              <a:defRPr sz="2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736" y="2400300"/>
            <a:ext cx="4915296" cy="4446853"/>
          </a:xfrm>
        </p:spPr>
        <p:txBody>
          <a:bodyPr/>
          <a:lstStyle>
            <a:lvl1pPr marL="0" indent="0">
              <a:buNone/>
              <a:defRPr sz="1867"/>
            </a:lvl1pPr>
            <a:lvl2pPr marL="533415" indent="0">
              <a:buNone/>
              <a:defRPr sz="1633"/>
            </a:lvl2pPr>
            <a:lvl3pPr marL="1066830" indent="0">
              <a:buNone/>
              <a:defRPr sz="1400"/>
            </a:lvl3pPr>
            <a:lvl4pPr marL="1600246" indent="0">
              <a:buNone/>
              <a:defRPr sz="1167"/>
            </a:lvl4pPr>
            <a:lvl5pPr marL="2133661" indent="0">
              <a:buNone/>
              <a:defRPr sz="1167"/>
            </a:lvl5pPr>
            <a:lvl6pPr marL="2667076" indent="0">
              <a:buNone/>
              <a:defRPr sz="1167"/>
            </a:lvl6pPr>
            <a:lvl7pPr marL="3200491" indent="0">
              <a:buNone/>
              <a:defRPr sz="1167"/>
            </a:lvl7pPr>
            <a:lvl8pPr marL="3733907" indent="0">
              <a:buNone/>
              <a:defRPr sz="1167"/>
            </a:lvl8pPr>
            <a:lvl9pPr marL="4267322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4E09-2D0F-435F-8CA1-85EB4A7333B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7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CC"/>
            </a:gs>
            <a:gs pos="68000">
              <a:srgbClr val="9933FF">
                <a:lumMod val="96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750" y="425980"/>
            <a:ext cx="13144500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750" y="2129896"/>
            <a:ext cx="13144500" cy="5076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750" y="7415742"/>
            <a:ext cx="3429000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14E09-2D0F-435F-8CA1-85EB4A7333B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8250" y="7415742"/>
            <a:ext cx="5143500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3250" y="7415742"/>
            <a:ext cx="3429000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F2117-2624-4D7E-9E7D-EDCE63FA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6830" rtl="0" eaLnBrk="1" latinLnBrk="0" hangingPunct="1">
        <a:lnSpc>
          <a:spcPct val="90000"/>
        </a:lnSpc>
        <a:spcBef>
          <a:spcPct val="0"/>
        </a:spcBef>
        <a:buNone/>
        <a:defRPr sz="5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8" indent="-266708" algn="l" defTabSz="1066830" rtl="0" eaLnBrk="1" latinLnBrk="0" hangingPunct="1">
        <a:lnSpc>
          <a:spcPct val="90000"/>
        </a:lnSpc>
        <a:spcBef>
          <a:spcPts val="1167"/>
        </a:spcBef>
        <a:buFont typeface="Arial" panose="020B0604020202020204" pitchFamily="34" charset="0"/>
        <a:buChar char="•"/>
        <a:defRPr sz="3267" kern="1200">
          <a:solidFill>
            <a:schemeClr val="tx1"/>
          </a:solidFill>
          <a:latin typeface="+mn-lt"/>
          <a:ea typeface="+mn-ea"/>
          <a:cs typeface="+mn-cs"/>
        </a:defRPr>
      </a:lvl1pPr>
      <a:lvl2pPr marL="800123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33538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866953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369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33784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67199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614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34030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15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830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6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3661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076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91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907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322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4F47A8-5AD5-4CDA-8DF8-DD5995AE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</p:spPr>
        <p:txBody>
          <a:bodyPr/>
          <a:lstStyle/>
          <a:p>
            <a:r>
              <a:rPr lang="en-US" dirty="0"/>
              <a:t>Instructions to export for Facebook: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EE6866-F02C-40AD-B0D1-5F037DDF4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2919409"/>
            <a:ext cx="11830050" cy="8702676"/>
          </a:xfrm>
        </p:spPr>
        <p:txBody>
          <a:bodyPr/>
          <a:lstStyle/>
          <a:p>
            <a:r>
              <a:rPr lang="en-US" dirty="0"/>
              <a:t>File &gt; Save As </a:t>
            </a:r>
          </a:p>
          <a:p>
            <a:r>
              <a:rPr lang="en-US" dirty="0"/>
              <a:t>Click the drop-down beneath the file name.</a:t>
            </a:r>
          </a:p>
          <a:p>
            <a:r>
              <a:rPr lang="en-US" dirty="0"/>
              <a:t>Select PNG Portable Network Graphics Format.</a:t>
            </a:r>
          </a:p>
          <a:p>
            <a:r>
              <a:rPr lang="en-US" dirty="0"/>
              <a:t>Click Save.</a:t>
            </a:r>
          </a:p>
        </p:txBody>
      </p:sp>
    </p:spTree>
    <p:extLst>
      <p:ext uri="{BB962C8B-B14F-4D97-AF65-F5344CB8AC3E}">
        <p14:creationId xmlns:p14="http://schemas.microsoft.com/office/powerpoint/2010/main" val="1675736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464B4E-DCCF-4B26-A148-A8E47D2B45E2}"/>
              </a:ext>
            </a:extLst>
          </p:cNvPr>
          <p:cNvSpPr txBox="1"/>
          <p:nvPr/>
        </p:nvSpPr>
        <p:spPr>
          <a:xfrm>
            <a:off x="483870" y="7116140"/>
            <a:ext cx="139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1645684" y="1515736"/>
            <a:ext cx="11948633" cy="139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rgbClr val="FF0000"/>
                </a:solidFill>
                <a:latin typeface="Bebas Neue Bold" panose="020B0606020202050201" pitchFamily="34" charset="0"/>
              </a:rPr>
              <a:t>Last year (library name) received</a:t>
            </a:r>
            <a:endParaRPr lang="en-US" sz="4000" dirty="0">
              <a:solidFill>
                <a:srgbClr val="FF0000"/>
              </a:solidFill>
              <a:latin typeface="Bebas Neue Bold" panose="020B0606020202050201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106E7F-EEB1-4EED-B1BE-8196BE2F22C5}"/>
              </a:ext>
            </a:extLst>
          </p:cNvPr>
          <p:cNvSpPr txBox="1">
            <a:spLocks/>
          </p:cNvSpPr>
          <p:nvPr/>
        </p:nvSpPr>
        <p:spPr>
          <a:xfrm>
            <a:off x="4252569" y="5217658"/>
            <a:ext cx="10774074" cy="1257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800" dirty="0">
                <a:solidFill>
                  <a:srgbClr val="FF0000"/>
                </a:solidFill>
                <a:latin typeface="Bebas Neue Bold" panose="020B0606020202050201" pitchFamily="34" charset="0"/>
              </a:rPr>
              <a:t>Website visits</a:t>
            </a:r>
            <a:endParaRPr lang="en-US" sz="4800" dirty="0">
              <a:solidFill>
                <a:srgbClr val="FF0000"/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5A2F29-82D9-4259-BCC9-29D59FB6CADF}"/>
              </a:ext>
            </a:extLst>
          </p:cNvPr>
          <p:cNvSpPr txBox="1">
            <a:spLocks/>
          </p:cNvSpPr>
          <p:nvPr/>
        </p:nvSpPr>
        <p:spPr>
          <a:xfrm>
            <a:off x="6134166" y="3009059"/>
            <a:ext cx="6828000" cy="325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100" dirty="0">
                <a:solidFill>
                  <a:srgbClr val="FF9900"/>
                </a:solidFill>
                <a:latin typeface="Bebas Neue Bold" panose="020B0606020202050201" pitchFamily="34" charset="0"/>
              </a:rPr>
              <a:t>0,000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1194268" y="281086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FF0000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2400" dirty="0">
              <a:solidFill>
                <a:srgbClr val="FF0000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F559A-7910-4BDF-BC39-0769C9B0C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2"/>
          <a:stretch/>
        </p:blipFill>
        <p:spPr>
          <a:xfrm>
            <a:off x="2276373" y="2783341"/>
            <a:ext cx="5160613" cy="435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25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988B4F-9247-4CD6-8403-79B42955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8368" y="1231745"/>
            <a:ext cx="4975919" cy="49809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464B4E-DCCF-4B26-A148-A8E47D2B45E2}"/>
              </a:ext>
            </a:extLst>
          </p:cNvPr>
          <p:cNvSpPr txBox="1"/>
          <p:nvPr/>
        </p:nvSpPr>
        <p:spPr>
          <a:xfrm>
            <a:off x="483870" y="7116140"/>
            <a:ext cx="139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1645684" y="1262410"/>
            <a:ext cx="11948633" cy="1394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year, (library name) planned &amp; hosted</a:t>
            </a:r>
            <a:endParaRPr lang="en-US" sz="32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3868A9-5145-40CE-B7E5-9402DD5A2C6D}"/>
              </a:ext>
            </a:extLst>
          </p:cNvPr>
          <p:cNvSpPr txBox="1">
            <a:spLocks/>
          </p:cNvSpPr>
          <p:nvPr/>
        </p:nvSpPr>
        <p:spPr>
          <a:xfrm>
            <a:off x="7047214" y="4567441"/>
            <a:ext cx="7362541" cy="211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en-US" sz="7200" dirty="0">
                <a:solidFill>
                  <a:schemeClr val="accent5">
                    <a:lumMod val="50000"/>
                  </a:schemeClr>
                </a:solidFill>
                <a:latin typeface="Bebas Neue Bold" panose="020B0606020202050201" pitchFamily="34" charset="0"/>
              </a:rPr>
              <a:t>total PROGRAMS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9635CC-3504-4B21-A180-54B545EDD6EA}"/>
              </a:ext>
            </a:extLst>
          </p:cNvPr>
          <p:cNvSpPr txBox="1">
            <a:spLocks/>
          </p:cNvSpPr>
          <p:nvPr/>
        </p:nvSpPr>
        <p:spPr>
          <a:xfrm>
            <a:off x="5022160" y="2637241"/>
            <a:ext cx="6689622" cy="22940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100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1194268" y="281086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2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EB4EA63-1CC8-487F-B80E-3E8A642566D5}"/>
              </a:ext>
            </a:extLst>
          </p:cNvPr>
          <p:cNvSpPr txBox="1">
            <a:spLocks/>
          </p:cNvSpPr>
          <p:nvPr/>
        </p:nvSpPr>
        <p:spPr>
          <a:xfrm>
            <a:off x="3503783" y="6000736"/>
            <a:ext cx="3242829" cy="1475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0500" dirty="0">
                <a:solidFill>
                  <a:schemeClr val="accent5">
                    <a:lumMod val="50000"/>
                  </a:schemeClr>
                </a:solidFill>
                <a:latin typeface="Bebas Neue Bold" panose="020B0606020202050201" pitchFamily="34" charset="0"/>
              </a:rPr>
              <a:t>ATTENDED BY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E9C18B-869D-47D1-A81C-3FBF2CEA6DC7}"/>
              </a:ext>
            </a:extLst>
          </p:cNvPr>
          <p:cNvSpPr txBox="1">
            <a:spLocks/>
          </p:cNvSpPr>
          <p:nvPr/>
        </p:nvSpPr>
        <p:spPr>
          <a:xfrm>
            <a:off x="6225391" y="5543324"/>
            <a:ext cx="3810903" cy="162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0500" dirty="0">
                <a:solidFill>
                  <a:schemeClr val="accent5">
                    <a:lumMod val="50000"/>
                  </a:schemeClr>
                </a:solidFill>
                <a:latin typeface="Bebas Neue Bold" panose="020B0606020202050201" pitchFamily="34" charset="0"/>
              </a:rPr>
              <a:t>0,000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AB42D52-AB0B-4578-8613-62E873306EAC}"/>
              </a:ext>
            </a:extLst>
          </p:cNvPr>
          <p:cNvSpPr txBox="1">
            <a:spLocks/>
          </p:cNvSpPr>
          <p:nvPr/>
        </p:nvSpPr>
        <p:spPr>
          <a:xfrm>
            <a:off x="9072275" y="5689881"/>
            <a:ext cx="2950858" cy="147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7200" dirty="0">
                <a:solidFill>
                  <a:schemeClr val="accent5">
                    <a:lumMod val="50000"/>
                  </a:schemeClr>
                </a:solidFill>
                <a:latin typeface="Bebas Neue Bold" panose="020B0606020202050201" pitchFamily="34" charset="0"/>
              </a:rPr>
              <a:t>PEOPLE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28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57387A-4F9A-470D-9D2C-AECB1F1BC173}"/>
              </a:ext>
            </a:extLst>
          </p:cNvPr>
          <p:cNvSpPr txBox="1">
            <a:spLocks/>
          </p:cNvSpPr>
          <p:nvPr/>
        </p:nvSpPr>
        <p:spPr>
          <a:xfrm>
            <a:off x="4033841" y="836530"/>
            <a:ext cx="8449001" cy="5494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en-US" sz="660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23900" dirty="0">
                <a:solidFill>
                  <a:srgbClr val="FEDDB0"/>
                </a:solidFill>
                <a:latin typeface="Bebas Neue Bold" panose="020B0606020202050201" pitchFamily="34" charset="0"/>
              </a:rPr>
              <a:t>000</a:t>
            </a:r>
            <a:endParaRPr lang="en-US" sz="4400" dirty="0">
              <a:solidFill>
                <a:srgbClr val="FEDDB0"/>
              </a:solidFill>
              <a:latin typeface="Bebas Neue Bold" panose="020B0606020202050201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0A28F-B61E-4773-92FA-9E358AB65156}"/>
              </a:ext>
            </a:extLst>
          </p:cNvPr>
          <p:cNvSpPr txBox="1"/>
          <p:nvPr/>
        </p:nvSpPr>
        <p:spPr>
          <a:xfrm>
            <a:off x="483870" y="7116140"/>
            <a:ext cx="139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424459-FB60-4985-B345-7B748D3FDD0E}"/>
              </a:ext>
            </a:extLst>
          </p:cNvPr>
          <p:cNvSpPr txBox="1">
            <a:spLocks/>
          </p:cNvSpPr>
          <p:nvPr/>
        </p:nvSpPr>
        <p:spPr>
          <a:xfrm>
            <a:off x="1182961" y="548248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AD1885-6E96-46F8-8915-2BEDDE93128B}"/>
              </a:ext>
            </a:extLst>
          </p:cNvPr>
          <p:cNvSpPr txBox="1">
            <a:spLocks/>
          </p:cNvSpPr>
          <p:nvPr/>
        </p:nvSpPr>
        <p:spPr>
          <a:xfrm>
            <a:off x="2123089" y="5206750"/>
            <a:ext cx="10993821" cy="1692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6000" dirty="0">
                <a:solidFill>
                  <a:schemeClr val="bg1"/>
                </a:solidFill>
                <a:latin typeface="Bebas Neue Bold" panose="020B0606020202050201" pitchFamily="34" charset="0"/>
              </a:rPr>
              <a:t>Internet hotspots were lent out to (library name) patrons last year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C88128-9705-4C35-B1EE-FBA6B9BEE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8694" y="1102246"/>
            <a:ext cx="4129761" cy="41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8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417CED3-7987-4466-9379-38CB08F30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467" y="906152"/>
            <a:ext cx="4802142" cy="480694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D38A77-CB26-4F8A-9AA7-C66D9108984D}"/>
              </a:ext>
            </a:extLst>
          </p:cNvPr>
          <p:cNvSpPr txBox="1">
            <a:spLocks/>
          </p:cNvSpPr>
          <p:nvPr/>
        </p:nvSpPr>
        <p:spPr>
          <a:xfrm>
            <a:off x="2962718" y="2330582"/>
            <a:ext cx="8174317" cy="33825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0" dirty="0">
                <a:solidFill>
                  <a:schemeClr val="bg1"/>
                </a:solidFill>
                <a:latin typeface="Bebas Neue Bold" panose="020B0606020202050201" pitchFamily="34" charset="0"/>
              </a:rPr>
              <a:t>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89CCB1-ECC4-41B1-B084-1B1EFD7CECF9}"/>
              </a:ext>
            </a:extLst>
          </p:cNvPr>
          <p:cNvSpPr txBox="1"/>
          <p:nvPr/>
        </p:nvSpPr>
        <p:spPr>
          <a:xfrm>
            <a:off x="483870" y="7116140"/>
            <a:ext cx="139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8C0DABC-3C63-422A-A541-2BA2CA21625F}"/>
              </a:ext>
            </a:extLst>
          </p:cNvPr>
          <p:cNvSpPr txBox="1">
            <a:spLocks/>
          </p:cNvSpPr>
          <p:nvPr/>
        </p:nvSpPr>
        <p:spPr>
          <a:xfrm>
            <a:off x="1194268" y="832937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950CB7B-BD3B-42AA-8FC4-8F7B1C5D0C0C}"/>
              </a:ext>
            </a:extLst>
          </p:cNvPr>
          <p:cNvSpPr txBox="1">
            <a:spLocks/>
          </p:cNvSpPr>
          <p:nvPr/>
        </p:nvSpPr>
        <p:spPr>
          <a:xfrm>
            <a:off x="1857052" y="5179716"/>
            <a:ext cx="11525895" cy="3830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75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600" dirty="0">
                <a:solidFill>
                  <a:schemeClr val="bg1"/>
                </a:solidFill>
                <a:latin typeface="Bebas Neue Bold" panose="020B0606020202050201" pitchFamily="34" charset="0"/>
              </a:rPr>
              <a:t>Of the (name) community</a:t>
            </a:r>
            <a:br>
              <a:rPr lang="en-US" sz="432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7200" dirty="0">
                <a:solidFill>
                  <a:srgbClr val="004D86"/>
                </a:solidFill>
                <a:latin typeface="Bebas Neue Bold" panose="020B0606020202050201" pitchFamily="34" charset="0"/>
              </a:rPr>
              <a:t>ARE Active Library Card Holders</a:t>
            </a:r>
            <a:endParaRPr lang="en-US" sz="396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2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1DE97C-BB4C-421F-9D27-9092370E6AFA}"/>
              </a:ext>
            </a:extLst>
          </p:cNvPr>
          <p:cNvSpPr txBox="1">
            <a:spLocks/>
          </p:cNvSpPr>
          <p:nvPr/>
        </p:nvSpPr>
        <p:spPr>
          <a:xfrm>
            <a:off x="1194268" y="1214157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 (library name) employed</a:t>
            </a:r>
            <a:endParaRPr lang="en-US" sz="32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E91C5A-45A4-4EE3-9806-318F28E136A6}"/>
              </a:ext>
            </a:extLst>
          </p:cNvPr>
          <p:cNvSpPr txBox="1">
            <a:spLocks/>
          </p:cNvSpPr>
          <p:nvPr/>
        </p:nvSpPr>
        <p:spPr>
          <a:xfrm>
            <a:off x="1368830" y="5222862"/>
            <a:ext cx="12502340" cy="4255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100"/>
              </a:lnSpc>
              <a:spcBef>
                <a:spcPts val="0"/>
              </a:spcBef>
            </a:pPr>
            <a:r>
              <a:rPr lang="en-US" sz="7200" dirty="0">
                <a:solidFill>
                  <a:srgbClr val="FEDDB0"/>
                </a:solidFill>
                <a:latin typeface="Bebas Neue Bold" panose="020B0606020202050201" pitchFamily="34" charset="0"/>
              </a:rPr>
              <a:t>Full-time Equivalent staff members, </a:t>
            </a:r>
            <a:r>
              <a:rPr lang="en-US" sz="6000" dirty="0">
                <a:solidFill>
                  <a:srgbClr val="FEDDB0"/>
                </a:solidFill>
                <a:latin typeface="Bebas Neue Bold" panose="020B0606020202050201" pitchFamily="34" charset="0"/>
              </a:rPr>
              <a:t>including</a:t>
            </a:r>
            <a:r>
              <a:rPr lang="en-US" sz="6000" dirty="0">
                <a:solidFill>
                  <a:schemeClr val="bg1"/>
                </a:solidFill>
                <a:latin typeface="Bebas Neue Bold" panose="020B0606020202050201" pitchFamily="34" charset="0"/>
              </a:rPr>
              <a:t> 0 </a:t>
            </a:r>
            <a:r>
              <a:rPr lang="en-US" sz="6000" dirty="0">
                <a:solidFill>
                  <a:srgbClr val="FEDDB0"/>
                </a:solidFill>
                <a:latin typeface="Bebas Neue Bold" panose="020B0606020202050201" pitchFamily="34" charset="0"/>
              </a:rPr>
              <a:t>professional librarians</a:t>
            </a:r>
          </a:p>
          <a:p>
            <a:pPr>
              <a:lnSpc>
                <a:spcPts val="7400"/>
              </a:lnSpc>
              <a:spcBef>
                <a:spcPts val="0"/>
              </a:spcBef>
            </a:pPr>
            <a:endParaRPr lang="en-US" sz="440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E0B7D2-C05A-4E9C-9FE5-E2BC942148CC}"/>
              </a:ext>
            </a:extLst>
          </p:cNvPr>
          <p:cNvSpPr txBox="1">
            <a:spLocks/>
          </p:cNvSpPr>
          <p:nvPr/>
        </p:nvSpPr>
        <p:spPr>
          <a:xfrm>
            <a:off x="4664705" y="2070625"/>
            <a:ext cx="9206465" cy="36455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200" dirty="0">
                <a:solidFill>
                  <a:srgbClr val="FEDDB0"/>
                </a:solidFill>
                <a:latin typeface="Bebas Neue Bold" panose="020B0606020202050201" pitchFamily="34" charset="0"/>
              </a:rPr>
              <a:t>00</a:t>
            </a:r>
            <a:endParaRPr lang="en-US" dirty="0">
              <a:solidFill>
                <a:srgbClr val="FEDDB0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863842-E8BB-4BFD-80CE-7DDA46E088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1" b="18084"/>
          <a:stretch/>
        </p:blipFill>
        <p:spPr>
          <a:xfrm>
            <a:off x="4095480" y="2091540"/>
            <a:ext cx="4056287" cy="28075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78D00B-0BB1-4448-A45E-D9A050050B7C}"/>
              </a:ext>
            </a:extLst>
          </p:cNvPr>
          <p:cNvSpPr txBox="1"/>
          <p:nvPr/>
        </p:nvSpPr>
        <p:spPr>
          <a:xfrm>
            <a:off x="483870" y="7116140"/>
            <a:ext cx="139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EF5BC49-E47B-481E-B970-62F349EF8F78}"/>
              </a:ext>
            </a:extLst>
          </p:cNvPr>
          <p:cNvSpPr txBox="1">
            <a:spLocks/>
          </p:cNvSpPr>
          <p:nvPr/>
        </p:nvSpPr>
        <p:spPr>
          <a:xfrm>
            <a:off x="1194268" y="281086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2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288F6E-E3CE-4CBD-AF96-CDAB3F4A9D68}"/>
              </a:ext>
            </a:extLst>
          </p:cNvPr>
          <p:cNvSpPr txBox="1">
            <a:spLocks/>
          </p:cNvSpPr>
          <p:nvPr/>
        </p:nvSpPr>
        <p:spPr>
          <a:xfrm>
            <a:off x="6028691" y="4062796"/>
            <a:ext cx="7859933" cy="3053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85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8800" dirty="0">
                <a:solidFill>
                  <a:srgbClr val="FF0000"/>
                </a:solidFill>
                <a:latin typeface="Bebas Neue Bold" panose="020B0606020202050201" pitchFamily="34" charset="0"/>
              </a:rPr>
              <a:t>visits to (library name) last year</a:t>
            </a:r>
            <a:endParaRPr lang="en-US" sz="6000" dirty="0">
              <a:solidFill>
                <a:srgbClr val="FF0000"/>
              </a:solidFill>
              <a:latin typeface="Bebas Neue Bold" panose="020B0606020202050201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57387A-4F9A-470D-9D2C-AECB1F1BC173}"/>
              </a:ext>
            </a:extLst>
          </p:cNvPr>
          <p:cNvSpPr txBox="1">
            <a:spLocks/>
          </p:cNvSpPr>
          <p:nvPr/>
        </p:nvSpPr>
        <p:spPr>
          <a:xfrm>
            <a:off x="5935020" y="2172405"/>
            <a:ext cx="8449001" cy="7312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8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en-US" sz="6600" dirty="0">
                <a:solidFill>
                  <a:srgbClr val="FC9804"/>
                </a:solidFill>
                <a:latin typeface="Bebas Neue Bold" panose="020B0606020202050201" pitchFamily="34" charset="0"/>
              </a:rPr>
            </a:br>
            <a:r>
              <a:rPr lang="en-US" sz="19900" dirty="0">
                <a:solidFill>
                  <a:srgbClr val="FC9804"/>
                </a:solidFill>
                <a:latin typeface="Bebas Neue Bold" panose="020B0606020202050201" pitchFamily="34" charset="0"/>
              </a:rPr>
              <a:t>0</a:t>
            </a:r>
            <a:endParaRPr lang="en-US" sz="4400" dirty="0">
              <a:solidFill>
                <a:srgbClr val="FC9804"/>
              </a:solidFill>
              <a:latin typeface="Bebas Neue Bold" panose="020B0606020202050201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0A28F-B61E-4773-92FA-9E358AB65156}"/>
              </a:ext>
            </a:extLst>
          </p:cNvPr>
          <p:cNvSpPr txBox="1"/>
          <p:nvPr/>
        </p:nvSpPr>
        <p:spPr>
          <a:xfrm>
            <a:off x="483870" y="7116140"/>
            <a:ext cx="139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424459-FB60-4985-B345-7B748D3FDD0E}"/>
              </a:ext>
            </a:extLst>
          </p:cNvPr>
          <p:cNvSpPr txBox="1">
            <a:spLocks/>
          </p:cNvSpPr>
          <p:nvPr/>
        </p:nvSpPr>
        <p:spPr>
          <a:xfrm>
            <a:off x="1194268" y="678873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rgbClr val="FF0000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3600" dirty="0">
              <a:solidFill>
                <a:srgbClr val="FF0000"/>
              </a:solidFill>
              <a:latin typeface="Bebas Neue Bold" panose="020B0606020202050201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AD1885-6E96-46F8-8915-2BEDDE93128B}"/>
              </a:ext>
            </a:extLst>
          </p:cNvPr>
          <p:cNvSpPr txBox="1">
            <a:spLocks/>
          </p:cNvSpPr>
          <p:nvPr/>
        </p:nvSpPr>
        <p:spPr>
          <a:xfrm>
            <a:off x="7233950" y="2061759"/>
            <a:ext cx="8355330" cy="2308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800" dirty="0">
                <a:solidFill>
                  <a:srgbClr val="FF9900"/>
                </a:solidFill>
                <a:latin typeface="Bebas Neue Bold" panose="020B0606020202050201" pitchFamily="34" charset="0"/>
              </a:rPr>
              <a:t>thousand</a:t>
            </a:r>
            <a:endParaRPr lang="en-US" sz="6600" dirty="0">
              <a:solidFill>
                <a:srgbClr val="FF9900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01114E-718E-41C1-8E07-4A411655F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" r="8898"/>
          <a:stretch/>
        </p:blipFill>
        <p:spPr>
          <a:xfrm>
            <a:off x="1443823" y="882605"/>
            <a:ext cx="5073706" cy="61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0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464B4E-DCCF-4B26-A148-A8E47D2B45E2}"/>
              </a:ext>
            </a:extLst>
          </p:cNvPr>
          <p:cNvSpPr txBox="1"/>
          <p:nvPr/>
        </p:nvSpPr>
        <p:spPr>
          <a:xfrm>
            <a:off x="483870" y="7116140"/>
            <a:ext cx="139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1645684" y="1444015"/>
            <a:ext cx="11948633" cy="1394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72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year, (</a:t>
            </a:r>
            <a:r>
              <a:rPr lang="en-US" sz="7200" dirty="0" err="1">
                <a:solidFill>
                  <a:schemeClr val="bg1"/>
                </a:solidFill>
                <a:latin typeface="Bebas Neue Bold" panose="020B0606020202050201" pitchFamily="34" charset="0"/>
              </a:rPr>
              <a:t>LIBRARy</a:t>
            </a:r>
            <a:r>
              <a:rPr lang="en-US" sz="7200" dirty="0">
                <a:solidFill>
                  <a:schemeClr val="bg1"/>
                </a:solidFill>
                <a:latin typeface="Bebas Neue Bold" panose="020B0606020202050201" pitchFamily="34" charset="0"/>
              </a:rPr>
              <a:t> name) staff answered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3868A9-5145-40CE-B7E5-9402DD5A2C6D}"/>
              </a:ext>
            </a:extLst>
          </p:cNvPr>
          <p:cNvSpPr txBox="1">
            <a:spLocks/>
          </p:cNvSpPr>
          <p:nvPr/>
        </p:nvSpPr>
        <p:spPr>
          <a:xfrm>
            <a:off x="6371913" y="4881699"/>
            <a:ext cx="6749007" cy="1150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chemeClr val="accent5">
                    <a:lumMod val="50000"/>
                  </a:schemeClr>
                </a:solidFill>
                <a:latin typeface="Bebas Neue Bold" panose="020B0606020202050201" pitchFamily="34" charset="0"/>
              </a:rPr>
              <a:t>Reference questions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9635CC-3504-4B21-A180-54B545EDD6EA}"/>
              </a:ext>
            </a:extLst>
          </p:cNvPr>
          <p:cNvSpPr txBox="1">
            <a:spLocks/>
          </p:cNvSpPr>
          <p:nvPr/>
        </p:nvSpPr>
        <p:spPr>
          <a:xfrm>
            <a:off x="6817844" y="2838475"/>
            <a:ext cx="5966401" cy="323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100" dirty="0">
                <a:solidFill>
                  <a:schemeClr val="bg1"/>
                </a:solidFill>
                <a:latin typeface="Bebas Neue Bold" panose="020B0606020202050201" pitchFamily="34" charset="0"/>
              </a:rPr>
              <a:t>0,000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988B4F-9247-4CD6-8403-79B429550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5" r="16220"/>
          <a:stretch/>
        </p:blipFill>
        <p:spPr>
          <a:xfrm>
            <a:off x="1653599" y="2537460"/>
            <a:ext cx="4998661" cy="490184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1194267" y="255892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2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9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988B4F-9247-4CD6-8403-79B42955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0788" y="1879648"/>
            <a:ext cx="4402708" cy="4407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464B4E-DCCF-4B26-A148-A8E47D2B45E2}"/>
              </a:ext>
            </a:extLst>
          </p:cNvPr>
          <p:cNvSpPr txBox="1"/>
          <p:nvPr/>
        </p:nvSpPr>
        <p:spPr>
          <a:xfrm>
            <a:off x="483870" y="7116140"/>
            <a:ext cx="139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1645684" y="1042913"/>
            <a:ext cx="11948633" cy="139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 (library name) held</a:t>
            </a:r>
            <a:endParaRPr lang="en-US" sz="32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3868A9-5145-40CE-B7E5-9402DD5A2C6D}"/>
              </a:ext>
            </a:extLst>
          </p:cNvPr>
          <p:cNvSpPr txBox="1">
            <a:spLocks/>
          </p:cNvSpPr>
          <p:nvPr/>
        </p:nvSpPr>
        <p:spPr>
          <a:xfrm>
            <a:off x="7012648" y="4436097"/>
            <a:ext cx="7362541" cy="211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en-US" sz="6000" dirty="0">
                <a:solidFill>
                  <a:srgbClr val="FEDDB0"/>
                </a:solidFill>
                <a:latin typeface="Bebas Neue Bold" panose="020B0606020202050201" pitchFamily="34" charset="0"/>
              </a:rPr>
              <a:t>Programs Throughout </a:t>
            </a:r>
            <a:br>
              <a:rPr lang="en-US" sz="6000" dirty="0">
                <a:solidFill>
                  <a:srgbClr val="FEDDB0"/>
                </a:solidFill>
                <a:latin typeface="Bebas Neue Bold" panose="020B0606020202050201" pitchFamily="34" charset="0"/>
              </a:rPr>
            </a:br>
            <a:r>
              <a:rPr lang="en-US" sz="6000" dirty="0">
                <a:solidFill>
                  <a:srgbClr val="FEDDB0"/>
                </a:solidFill>
                <a:latin typeface="Bebas Neue Bold" panose="020B0606020202050201" pitchFamily="34" charset="0"/>
              </a:rPr>
              <a:t>the community</a:t>
            </a:r>
            <a:endParaRPr lang="en-US" dirty="0">
              <a:solidFill>
                <a:srgbClr val="FEDDB0"/>
              </a:solidFill>
              <a:latin typeface="Bebas Neue Bold" panose="020B0606020202050201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9635CC-3504-4B21-A180-54B545EDD6EA}"/>
              </a:ext>
            </a:extLst>
          </p:cNvPr>
          <p:cNvSpPr txBox="1">
            <a:spLocks/>
          </p:cNvSpPr>
          <p:nvPr/>
        </p:nvSpPr>
        <p:spPr>
          <a:xfrm>
            <a:off x="4528814" y="2155347"/>
            <a:ext cx="8234518" cy="28237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100" dirty="0">
                <a:solidFill>
                  <a:srgbClr val="FEDDB0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1194268" y="281087"/>
            <a:ext cx="12851465" cy="838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2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EB4EA63-1CC8-487F-B80E-3E8A642566D5}"/>
              </a:ext>
            </a:extLst>
          </p:cNvPr>
          <p:cNvSpPr txBox="1">
            <a:spLocks/>
          </p:cNvSpPr>
          <p:nvPr/>
        </p:nvSpPr>
        <p:spPr>
          <a:xfrm>
            <a:off x="3781420" y="6352057"/>
            <a:ext cx="3242829" cy="1475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0500" dirty="0">
                <a:solidFill>
                  <a:srgbClr val="FEDDB0"/>
                </a:solidFill>
                <a:latin typeface="Bebas Neue Bold" panose="020B0606020202050201" pitchFamily="34" charset="0"/>
              </a:rPr>
              <a:t>ATTENDED BY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E9C18B-869D-47D1-A81C-3FBF2CEA6DC7}"/>
              </a:ext>
            </a:extLst>
          </p:cNvPr>
          <p:cNvSpPr txBox="1">
            <a:spLocks/>
          </p:cNvSpPr>
          <p:nvPr/>
        </p:nvSpPr>
        <p:spPr>
          <a:xfrm>
            <a:off x="5999758" y="5876646"/>
            <a:ext cx="3810903" cy="162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0500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AB42D52-AB0B-4578-8613-62E873306EAC}"/>
              </a:ext>
            </a:extLst>
          </p:cNvPr>
          <p:cNvSpPr txBox="1">
            <a:spLocks/>
          </p:cNvSpPr>
          <p:nvPr/>
        </p:nvSpPr>
        <p:spPr>
          <a:xfrm>
            <a:off x="8458600" y="6031402"/>
            <a:ext cx="2950858" cy="147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7200" dirty="0">
                <a:solidFill>
                  <a:srgbClr val="FEDDB0"/>
                </a:solidFill>
                <a:latin typeface="Bebas Neue Bold" panose="020B0606020202050201" pitchFamily="34" charset="0"/>
              </a:rPr>
              <a:t>PEOPLE</a:t>
            </a:r>
            <a:endParaRPr lang="en-US" sz="4000" dirty="0">
              <a:solidFill>
                <a:srgbClr val="FEDDB0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2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988B4F-9247-4CD6-8403-79B42955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3526" y="1409463"/>
            <a:ext cx="5638853" cy="5644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464B4E-DCCF-4B26-A148-A8E47D2B45E2}"/>
              </a:ext>
            </a:extLst>
          </p:cNvPr>
          <p:cNvSpPr txBox="1"/>
          <p:nvPr/>
        </p:nvSpPr>
        <p:spPr>
          <a:xfrm>
            <a:off x="483870" y="7116140"/>
            <a:ext cx="139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1645684" y="1231745"/>
            <a:ext cx="11948633" cy="139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FF0000"/>
                </a:solidFill>
                <a:latin typeface="Bebas Neue Bold" panose="020B0606020202050201" pitchFamily="34" charset="0"/>
              </a:rPr>
              <a:t>Last year, (library name) PRODUCED</a:t>
            </a:r>
            <a:endParaRPr lang="en-US" sz="3200" dirty="0">
              <a:solidFill>
                <a:srgbClr val="FF0000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3868A9-5145-40CE-B7E5-9402DD5A2C6D}"/>
              </a:ext>
            </a:extLst>
          </p:cNvPr>
          <p:cNvSpPr txBox="1">
            <a:spLocks/>
          </p:cNvSpPr>
          <p:nvPr/>
        </p:nvSpPr>
        <p:spPr>
          <a:xfrm>
            <a:off x="7364607" y="4851346"/>
            <a:ext cx="7362541" cy="211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en-US" sz="5400" dirty="0">
                <a:solidFill>
                  <a:srgbClr val="FF9900"/>
                </a:solidFill>
                <a:latin typeface="Bebas Neue Bold" panose="020B0606020202050201" pitchFamily="34" charset="0"/>
              </a:rPr>
              <a:t>Pieces of recorded content</a:t>
            </a:r>
            <a:endParaRPr lang="en-US" sz="2400" dirty="0">
              <a:solidFill>
                <a:srgbClr val="FF9900"/>
              </a:solidFill>
              <a:latin typeface="Bebas Neue Bold" panose="020B0606020202050201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9635CC-3504-4B21-A180-54B545EDD6EA}"/>
              </a:ext>
            </a:extLst>
          </p:cNvPr>
          <p:cNvSpPr txBox="1">
            <a:spLocks/>
          </p:cNvSpPr>
          <p:nvPr/>
        </p:nvSpPr>
        <p:spPr>
          <a:xfrm>
            <a:off x="4977782" y="2801565"/>
            <a:ext cx="7539962" cy="2647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1700" dirty="0">
                <a:solidFill>
                  <a:srgbClr val="FF9900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1194268" y="281086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FF0000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2400" dirty="0">
              <a:solidFill>
                <a:srgbClr val="FF0000"/>
              </a:solidFill>
              <a:latin typeface="Bebas Neue Bold" panose="020B0606020202050201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E9C18B-869D-47D1-A81C-3FBF2CEA6DC7}"/>
              </a:ext>
            </a:extLst>
          </p:cNvPr>
          <p:cNvSpPr txBox="1">
            <a:spLocks/>
          </p:cNvSpPr>
          <p:nvPr/>
        </p:nvSpPr>
        <p:spPr>
          <a:xfrm>
            <a:off x="7364607" y="5607260"/>
            <a:ext cx="6856132" cy="965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8800" dirty="0">
                <a:solidFill>
                  <a:srgbClr val="FF0000"/>
                </a:solidFill>
                <a:latin typeface="Bebas Neue Bold" panose="020B0606020202050201" pitchFamily="34" charset="0"/>
              </a:rPr>
              <a:t>Viewed</a:t>
            </a:r>
            <a:r>
              <a:rPr lang="en-US" sz="8800" dirty="0">
                <a:solidFill>
                  <a:schemeClr val="bg1"/>
                </a:solidFill>
                <a:latin typeface="Bebas Neue Bold" panose="020B0606020202050201" pitchFamily="34" charset="0"/>
              </a:rPr>
              <a:t> </a:t>
            </a:r>
            <a:r>
              <a:rPr lang="en-US" sz="8800" dirty="0">
                <a:solidFill>
                  <a:srgbClr val="FF0000"/>
                </a:solidFill>
                <a:latin typeface="Bebas Neue Bold" panose="020B0606020202050201" pitchFamily="34" charset="0"/>
              </a:rPr>
              <a:t>0,000 times</a:t>
            </a:r>
          </a:p>
        </p:txBody>
      </p:sp>
    </p:spTree>
    <p:extLst>
      <p:ext uri="{BB962C8B-B14F-4D97-AF65-F5344CB8AC3E}">
        <p14:creationId xmlns:p14="http://schemas.microsoft.com/office/powerpoint/2010/main" val="3967850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464B4E-DCCF-4B26-A148-A8E47D2B45E2}"/>
              </a:ext>
            </a:extLst>
          </p:cNvPr>
          <p:cNvSpPr txBox="1"/>
          <p:nvPr/>
        </p:nvSpPr>
        <p:spPr>
          <a:xfrm>
            <a:off x="483870" y="7116140"/>
            <a:ext cx="139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1645683" y="1839888"/>
            <a:ext cx="11948633" cy="139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bg1"/>
                </a:solidFill>
                <a:latin typeface="Bebas Neue Bold" panose="020B0606020202050201" pitchFamily="34" charset="0"/>
              </a:rPr>
              <a:t>Last year (library name) provided</a:t>
            </a:r>
            <a:endParaRPr lang="en-US" sz="40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106E7F-EEB1-4EED-B1BE-8196BE2F22C5}"/>
              </a:ext>
            </a:extLst>
          </p:cNvPr>
          <p:cNvSpPr txBox="1">
            <a:spLocks/>
          </p:cNvSpPr>
          <p:nvPr/>
        </p:nvSpPr>
        <p:spPr>
          <a:xfrm>
            <a:off x="4085362" y="5166588"/>
            <a:ext cx="10774074" cy="1257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800" dirty="0" err="1">
                <a:solidFill>
                  <a:schemeClr val="accent5">
                    <a:lumMod val="50000"/>
                  </a:schemeClr>
                </a:solidFill>
                <a:latin typeface="Bebas Neue Bold" panose="020B0606020202050201" pitchFamily="34" charset="0"/>
              </a:rPr>
              <a:t>Wifi</a:t>
            </a:r>
            <a:r>
              <a:rPr lang="en-US" sz="8800" dirty="0">
                <a:solidFill>
                  <a:schemeClr val="accent5">
                    <a:lumMod val="50000"/>
                  </a:schemeClr>
                </a:solidFill>
                <a:latin typeface="Bebas Neue Bold" panose="020B0606020202050201" pitchFamily="34" charset="0"/>
              </a:rPr>
              <a:t> sessions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5A2F29-82D9-4259-BCC9-29D59FB6CADF}"/>
              </a:ext>
            </a:extLst>
          </p:cNvPr>
          <p:cNvSpPr txBox="1">
            <a:spLocks/>
          </p:cNvSpPr>
          <p:nvPr/>
        </p:nvSpPr>
        <p:spPr>
          <a:xfrm>
            <a:off x="6326959" y="3276249"/>
            <a:ext cx="6290880" cy="325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5100" dirty="0">
                <a:solidFill>
                  <a:schemeClr val="bg1"/>
                </a:solidFill>
                <a:latin typeface="Bebas Neue Bold" panose="020B0606020202050201" pitchFamily="34" charset="0"/>
              </a:rPr>
              <a:t>0,000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C5574-0B1B-46FD-956C-C48D7650CA0A}"/>
              </a:ext>
            </a:extLst>
          </p:cNvPr>
          <p:cNvSpPr txBox="1">
            <a:spLocks/>
          </p:cNvSpPr>
          <p:nvPr/>
        </p:nvSpPr>
        <p:spPr>
          <a:xfrm>
            <a:off x="1194268" y="281086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2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92F559A-7910-4BDF-BC39-0769C9B0C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80" y="2263045"/>
            <a:ext cx="4522469" cy="452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4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57387A-4F9A-470D-9D2C-AECB1F1BC173}"/>
              </a:ext>
            </a:extLst>
          </p:cNvPr>
          <p:cNvSpPr txBox="1">
            <a:spLocks/>
          </p:cNvSpPr>
          <p:nvPr/>
        </p:nvSpPr>
        <p:spPr>
          <a:xfrm>
            <a:off x="3505387" y="1599011"/>
            <a:ext cx="8449001" cy="1864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en-US" sz="660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95600" dirty="0">
                <a:solidFill>
                  <a:srgbClr val="FEDDB0"/>
                </a:solidFill>
                <a:latin typeface="Bebas Neue Bold" panose="020B0606020202050201" pitchFamily="34" charset="0"/>
              </a:rPr>
              <a:t>000</a:t>
            </a:r>
            <a:endParaRPr lang="en-US" sz="4400" dirty="0">
              <a:solidFill>
                <a:srgbClr val="FEDDB0"/>
              </a:solidFill>
              <a:latin typeface="Bebas Neue Bold" panose="020B0606020202050201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0A28F-B61E-4773-92FA-9E358AB65156}"/>
              </a:ext>
            </a:extLst>
          </p:cNvPr>
          <p:cNvSpPr txBox="1"/>
          <p:nvPr/>
        </p:nvSpPr>
        <p:spPr>
          <a:xfrm>
            <a:off x="483870" y="7116140"/>
            <a:ext cx="139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424459-FB60-4985-B345-7B748D3FDD0E}"/>
              </a:ext>
            </a:extLst>
          </p:cNvPr>
          <p:cNvSpPr txBox="1">
            <a:spLocks/>
          </p:cNvSpPr>
          <p:nvPr/>
        </p:nvSpPr>
        <p:spPr>
          <a:xfrm>
            <a:off x="1194268" y="678873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NUMBERS-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AD1885-6E96-46F8-8915-2BEDDE93128B}"/>
              </a:ext>
            </a:extLst>
          </p:cNvPr>
          <p:cNvSpPr txBox="1">
            <a:spLocks/>
          </p:cNvSpPr>
          <p:nvPr/>
        </p:nvSpPr>
        <p:spPr>
          <a:xfrm>
            <a:off x="2123089" y="5206750"/>
            <a:ext cx="10993821" cy="1692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Bebas Neue Bold" panose="020B0606020202050201" pitchFamily="34" charset="0"/>
              </a:rPr>
              <a:t>laptops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Bebas Neue Bold" panose="020B0606020202050201" pitchFamily="34" charset="0"/>
              </a:rPr>
              <a:t>or </a:t>
            </a:r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Bebas Neue Bold" panose="020B0606020202050201" pitchFamily="34" charset="0"/>
              </a:rPr>
              <a:t>tablets </a:t>
            </a:r>
            <a:r>
              <a:rPr lang="en-US" sz="6000" dirty="0">
                <a:solidFill>
                  <a:schemeClr val="bg1"/>
                </a:solidFill>
                <a:latin typeface="Bebas Neue Bold" panose="020B0606020202050201" pitchFamily="34" charset="0"/>
              </a:rPr>
              <a:t>were lent out for patron use last year</a:t>
            </a:r>
            <a:endParaRPr lang="en-US" sz="360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A0B5EA-9B9D-490E-B9C3-8585703A0A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1" b="19988"/>
          <a:stretch/>
        </p:blipFill>
        <p:spPr>
          <a:xfrm>
            <a:off x="7247856" y="1725930"/>
            <a:ext cx="5160612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58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8667</TotalTime>
  <Words>301</Words>
  <Application>Microsoft Office PowerPoint</Application>
  <PresentationFormat>Custom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Instructions to export for Facebook: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Sullivan, Kaili</dc:creator>
  <cp:lastModifiedBy>Sullivan, Kaili</cp:lastModifiedBy>
  <cp:revision>109</cp:revision>
  <dcterms:created xsi:type="dcterms:W3CDTF">2021-03-10T18:36:29Z</dcterms:created>
  <dcterms:modified xsi:type="dcterms:W3CDTF">2022-03-16T16:07:49Z</dcterms:modified>
</cp:coreProperties>
</file>